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5" r:id="rId4"/>
  </p:sldMasterIdLst>
  <p:notesMasterIdLst>
    <p:notesMasterId r:id="rId23"/>
  </p:notesMasterIdLst>
  <p:handoutMasterIdLst>
    <p:handoutMasterId r:id="rId24"/>
  </p:handoutMasterIdLst>
  <p:sldIdLst>
    <p:sldId id="273" r:id="rId5"/>
    <p:sldId id="257" r:id="rId6"/>
    <p:sldId id="258" r:id="rId7"/>
    <p:sldId id="288" r:id="rId8"/>
    <p:sldId id="272" r:id="rId9"/>
    <p:sldId id="303" r:id="rId10"/>
    <p:sldId id="304" r:id="rId11"/>
    <p:sldId id="302" r:id="rId12"/>
    <p:sldId id="293" r:id="rId13"/>
    <p:sldId id="301" r:id="rId14"/>
    <p:sldId id="297" r:id="rId15"/>
    <p:sldId id="280" r:id="rId16"/>
    <p:sldId id="286" r:id="rId17"/>
    <p:sldId id="279" r:id="rId18"/>
    <p:sldId id="287" r:id="rId19"/>
    <p:sldId id="289" r:id="rId20"/>
    <p:sldId id="290"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BCC"/>
    <a:srgbClr val="F3ABCC"/>
    <a:srgbClr val="A493C7"/>
    <a:srgbClr val="77CEE1"/>
    <a:srgbClr val="7ACDDB"/>
    <a:srgbClr val="73C8EF"/>
    <a:srgbClr val="F7EEB3"/>
    <a:srgbClr val="B2BFE2"/>
    <a:srgbClr val="FEDECF"/>
    <a:srgbClr val="BEE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69685" autoAdjust="0"/>
  </p:normalViewPr>
  <p:slideViewPr>
    <p:cSldViewPr snapToGrid="0">
      <p:cViewPr varScale="1">
        <p:scale>
          <a:sx n="73" d="100"/>
          <a:sy n="73" d="100"/>
        </p:scale>
        <p:origin x="1242"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51"/>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1FFD87-6005-57C0-D792-057A64AD62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D5089F-3595-C093-0997-3C7CBF5848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432EF-245E-40EF-B3FF-B189D54EF7CF}" type="datetimeFigureOut">
              <a:rPr lang="en-US" smtClean="0"/>
              <a:t>3/18/2024</a:t>
            </a:fld>
            <a:endParaRPr lang="en-US" dirty="0"/>
          </a:p>
        </p:txBody>
      </p:sp>
      <p:sp>
        <p:nvSpPr>
          <p:cNvPr id="4" name="Footer Placeholder 3">
            <a:extLst>
              <a:ext uri="{FF2B5EF4-FFF2-40B4-BE49-F238E27FC236}">
                <a16:creationId xmlns:a16="http://schemas.microsoft.com/office/drawing/2014/main" id="{B327E191-4F0F-239F-AFE0-CD4DE6EA63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F7E2B1B-612C-10FD-A4F0-FBFFC44603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EEE10-DA73-478C-BA99-95BAAD24E07E}" type="slidenum">
              <a:rPr lang="en-US" smtClean="0"/>
              <a:t>‹#›</a:t>
            </a:fld>
            <a:endParaRPr lang="en-US" dirty="0"/>
          </a:p>
        </p:txBody>
      </p:sp>
    </p:spTree>
    <p:extLst>
      <p:ext uri="{BB962C8B-B14F-4D97-AF65-F5344CB8AC3E}">
        <p14:creationId xmlns:p14="http://schemas.microsoft.com/office/powerpoint/2010/main" val="3397736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3/18/2024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tsyourturnblog.com/cya-is-killing-your-organization-c2a17e15d834"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tsyourturnblog.com/cya-is-killing-your-organization-c2a17e15d83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26237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C6578-48C7-6D6B-A52A-275E1D192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BD653-D351-CD29-237A-B6A657F39B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7863D-DE2F-B87E-3AAD-3AC02EB48AB9}"/>
              </a:ext>
            </a:extLst>
          </p:cNvPr>
          <p:cNvSpPr>
            <a:spLocks noGrp="1"/>
          </p:cNvSpPr>
          <p:nvPr>
            <p:ph type="body" idx="1"/>
          </p:nvPr>
        </p:nvSpPr>
        <p:spPr/>
        <p:txBody>
          <a:bodyPr/>
          <a:lstStyle/>
          <a:p>
            <a:r>
              <a:rPr lang="en-US" dirty="0"/>
              <a:t>We often get so caught up in trying to fit in and be like everyone else that we forget we aren’t all carbon copies of one another.</a:t>
            </a:r>
          </a:p>
          <a:p>
            <a:r>
              <a:rPr lang="en-US" dirty="0"/>
              <a:t>We all experience the world differently.</a:t>
            </a:r>
          </a:p>
          <a:p>
            <a:r>
              <a:rPr lang="en-US" dirty="0"/>
              <a:t>Have different lived experiences and ways our brains have developed to process the things around us that have shaped how we perceive and react to the world around us from minute to minute.</a:t>
            </a:r>
          </a:p>
          <a:p>
            <a:r>
              <a:rPr lang="en-US" dirty="0"/>
              <a:t>What works for one person doesn’t always work for the rest.</a:t>
            </a:r>
          </a:p>
          <a:p>
            <a:r>
              <a:rPr lang="en-US" dirty="0"/>
              <a:t>The way you are most productive isn’t necessarily the most productive method for someone else.</a:t>
            </a:r>
          </a:p>
          <a:p>
            <a:endParaRPr lang="en-US" dirty="0"/>
          </a:p>
          <a:p>
            <a:r>
              <a:rPr lang="en-US" dirty="0"/>
              <a:t>We get so caught up sometimes in trying to be like everyone else that we forget how to just be ourselves</a:t>
            </a:r>
          </a:p>
          <a:p>
            <a:r>
              <a:rPr lang="en-US" dirty="0"/>
              <a:t>Or even worse, we forget that it is okay to just be ourselves.</a:t>
            </a:r>
          </a:p>
          <a:p>
            <a:endParaRPr lang="en-US" dirty="0"/>
          </a:p>
          <a:p>
            <a:r>
              <a:rPr lang="en-US" dirty="0"/>
              <a:t>When we are trying to be someone else it is like being on alert every minute of the day.</a:t>
            </a:r>
          </a:p>
          <a:p>
            <a:r>
              <a:rPr lang="en-US" dirty="0"/>
              <a:t>If you ever worked retail, you’ve probably heard of the customer service voice.</a:t>
            </a:r>
          </a:p>
          <a:p>
            <a:r>
              <a:rPr lang="en-US" dirty="0"/>
              <a:t>You’ve probably felt the feeling of intense relief you get when you get home where you feel safe to drop the façade.</a:t>
            </a:r>
          </a:p>
          <a:p>
            <a:endParaRPr lang="en-US" dirty="0"/>
          </a:p>
          <a:p>
            <a:r>
              <a:rPr lang="en-US" dirty="0"/>
              <a:t>That feeling can happen when you try to network because you may be trying to put forth this particular look and impression that you think is what you MUST do to be accepted.</a:t>
            </a:r>
          </a:p>
          <a:p>
            <a:endParaRPr lang="en-US" dirty="0"/>
          </a:p>
        </p:txBody>
      </p:sp>
      <p:sp>
        <p:nvSpPr>
          <p:cNvPr id="4" name="Slide Number Placeholder 3">
            <a:extLst>
              <a:ext uri="{FF2B5EF4-FFF2-40B4-BE49-F238E27FC236}">
                <a16:creationId xmlns:a16="http://schemas.microsoft.com/office/drawing/2014/main" id="{D2C8388F-3277-7976-9228-40DA4317D011}"/>
              </a:ext>
            </a:extLst>
          </p:cNvPr>
          <p:cNvSpPr>
            <a:spLocks noGrp="1"/>
          </p:cNvSpPr>
          <p:nvPr>
            <p:ph type="sldNum" sz="quarter" idx="5"/>
          </p:nvPr>
        </p:nvSpPr>
        <p:spPr/>
        <p:txBody>
          <a:bodyPr/>
          <a:lstStyle/>
          <a:p>
            <a:fld id="{DD82C05A-7A07-4286-AA18-B883C0AF9A3B}" type="slidenum">
              <a:rPr lang="en-US" smtClean="0"/>
              <a:t>10</a:t>
            </a:fld>
            <a:endParaRPr lang="en-US" dirty="0"/>
          </a:p>
        </p:txBody>
      </p:sp>
    </p:spTree>
    <p:extLst>
      <p:ext uri="{BB962C8B-B14F-4D97-AF65-F5344CB8AC3E}">
        <p14:creationId xmlns:p14="http://schemas.microsoft.com/office/powerpoint/2010/main" val="3467167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45E97-9C84-F8B7-9E00-7879A83786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4BE03-400B-E5BF-D851-70F5C4D8D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D94CA2-15C2-7934-EB76-E9E7F7D7521D}"/>
              </a:ext>
            </a:extLst>
          </p:cNvPr>
          <p:cNvSpPr>
            <a:spLocks noGrp="1"/>
          </p:cNvSpPr>
          <p:nvPr>
            <p:ph type="body" idx="1"/>
          </p:nvPr>
        </p:nvSpPr>
        <p:spPr/>
        <p:txBody>
          <a:bodyPr/>
          <a:lstStyle/>
          <a:p>
            <a:r>
              <a:rPr lang="en-US" dirty="0"/>
              <a:t>We often get so caught up in trying to fit in and be like everyone else that we forget we aren’t all carbon copies of one another.</a:t>
            </a:r>
          </a:p>
        </p:txBody>
      </p:sp>
      <p:sp>
        <p:nvSpPr>
          <p:cNvPr id="4" name="Slide Number Placeholder 3">
            <a:extLst>
              <a:ext uri="{FF2B5EF4-FFF2-40B4-BE49-F238E27FC236}">
                <a16:creationId xmlns:a16="http://schemas.microsoft.com/office/drawing/2014/main" id="{2E80E964-AC0C-CFFA-CFB9-F57826CEA4AF}"/>
              </a:ext>
            </a:extLst>
          </p:cNvPr>
          <p:cNvSpPr>
            <a:spLocks noGrp="1"/>
          </p:cNvSpPr>
          <p:nvPr>
            <p:ph type="sldNum" sz="quarter" idx="5"/>
          </p:nvPr>
        </p:nvSpPr>
        <p:spPr/>
        <p:txBody>
          <a:bodyPr/>
          <a:lstStyle/>
          <a:p>
            <a:fld id="{DD82C05A-7A07-4286-AA18-B883C0AF9A3B}" type="slidenum">
              <a:rPr lang="en-US" smtClean="0"/>
              <a:t>11</a:t>
            </a:fld>
            <a:endParaRPr lang="en-US" dirty="0"/>
          </a:p>
        </p:txBody>
      </p:sp>
    </p:spTree>
    <p:extLst>
      <p:ext uri="{BB962C8B-B14F-4D97-AF65-F5344CB8AC3E}">
        <p14:creationId xmlns:p14="http://schemas.microsoft.com/office/powerpoint/2010/main" val="526247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0116-ABE2-0626-5527-023BE5872B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B276A-724D-5E9B-E1EB-5B957E660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74819-001F-5529-4A48-782625ABF9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6680D7-48CA-247C-1617-583FC259720A}"/>
              </a:ext>
            </a:extLst>
          </p:cNvPr>
          <p:cNvSpPr>
            <a:spLocks noGrp="1"/>
          </p:cNvSpPr>
          <p:nvPr>
            <p:ph type="sldNum" sz="quarter" idx="5"/>
          </p:nvPr>
        </p:nvSpPr>
        <p:spPr/>
        <p:txBody>
          <a:bodyPr/>
          <a:lstStyle/>
          <a:p>
            <a:fld id="{DD82C05A-7A07-4286-AA18-B883C0AF9A3B}" type="slidenum">
              <a:rPr lang="en-US" smtClean="0"/>
              <a:t>12</a:t>
            </a:fld>
            <a:endParaRPr lang="en-US" dirty="0"/>
          </a:p>
        </p:txBody>
      </p:sp>
    </p:spTree>
    <p:extLst>
      <p:ext uri="{BB962C8B-B14F-4D97-AF65-F5344CB8AC3E}">
        <p14:creationId xmlns:p14="http://schemas.microsoft.com/office/powerpoint/2010/main" val="367042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50062-32F9-443D-9DBC-9157C7EB0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5A54C-136E-B20E-35EA-EE3983B57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C078E-F9B7-22A4-8CF2-732173C0F1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514800-454D-A55C-8954-41E48824774D}"/>
              </a:ext>
            </a:extLst>
          </p:cNvPr>
          <p:cNvSpPr>
            <a:spLocks noGrp="1"/>
          </p:cNvSpPr>
          <p:nvPr>
            <p:ph type="sldNum" sz="quarter" idx="5"/>
          </p:nvPr>
        </p:nvSpPr>
        <p:spPr/>
        <p:txBody>
          <a:bodyPr/>
          <a:lstStyle/>
          <a:p>
            <a:fld id="{DD82C05A-7A07-4286-AA18-B883C0AF9A3B}" type="slidenum">
              <a:rPr lang="en-US" smtClean="0"/>
              <a:t>13</a:t>
            </a:fld>
            <a:endParaRPr lang="en-US" dirty="0"/>
          </a:p>
        </p:txBody>
      </p:sp>
    </p:spTree>
    <p:extLst>
      <p:ext uri="{BB962C8B-B14F-4D97-AF65-F5344CB8AC3E}">
        <p14:creationId xmlns:p14="http://schemas.microsoft.com/office/powerpoint/2010/main" val="173887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575DB-FE86-F1B0-1913-7FCDF68E4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F4EC3-D3F2-FFA7-E78E-E723ACA8A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19DBF-92DC-63FA-EC52-728E443871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790B72-080E-6888-2E0F-6999B9131ABA}"/>
              </a:ext>
            </a:extLst>
          </p:cNvPr>
          <p:cNvSpPr>
            <a:spLocks noGrp="1"/>
          </p:cNvSpPr>
          <p:nvPr>
            <p:ph type="sldNum" sz="quarter" idx="5"/>
          </p:nvPr>
        </p:nvSpPr>
        <p:spPr/>
        <p:txBody>
          <a:bodyPr/>
          <a:lstStyle/>
          <a:p>
            <a:fld id="{DD82C05A-7A07-4286-AA18-B883C0AF9A3B}" type="slidenum">
              <a:rPr lang="en-US" smtClean="0"/>
              <a:t>14</a:t>
            </a:fld>
            <a:endParaRPr lang="en-US" dirty="0"/>
          </a:p>
        </p:txBody>
      </p:sp>
    </p:spTree>
    <p:extLst>
      <p:ext uri="{BB962C8B-B14F-4D97-AF65-F5344CB8AC3E}">
        <p14:creationId xmlns:p14="http://schemas.microsoft.com/office/powerpoint/2010/main" val="1148829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5C49-056F-A436-AD5C-D9A813E76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929B5-E290-113F-E828-E767C20F9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B84AF-FB5A-E6E3-92C7-FE1C4D4D78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A20963-E093-B9CD-9BCD-961EC7045683}"/>
              </a:ext>
            </a:extLst>
          </p:cNvPr>
          <p:cNvSpPr>
            <a:spLocks noGrp="1"/>
          </p:cNvSpPr>
          <p:nvPr>
            <p:ph type="sldNum" sz="quarter" idx="5"/>
          </p:nvPr>
        </p:nvSpPr>
        <p:spPr/>
        <p:txBody>
          <a:bodyPr/>
          <a:lstStyle/>
          <a:p>
            <a:fld id="{DD82C05A-7A07-4286-AA18-B883C0AF9A3B}" type="slidenum">
              <a:rPr lang="en-US" smtClean="0"/>
              <a:t>15</a:t>
            </a:fld>
            <a:endParaRPr lang="en-US" dirty="0"/>
          </a:p>
        </p:txBody>
      </p:sp>
    </p:spTree>
    <p:extLst>
      <p:ext uri="{BB962C8B-B14F-4D97-AF65-F5344CB8AC3E}">
        <p14:creationId xmlns:p14="http://schemas.microsoft.com/office/powerpoint/2010/main" val="1203455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99A54-D53B-DC00-5B49-B7D2FA985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A9C9F-9DB4-3543-32CF-05CC0E1AD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2A687-3C80-7E06-B415-0367F3BE03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3D2209-DA5C-BF04-487E-98437FD87665}"/>
              </a:ext>
            </a:extLst>
          </p:cNvPr>
          <p:cNvSpPr>
            <a:spLocks noGrp="1"/>
          </p:cNvSpPr>
          <p:nvPr>
            <p:ph type="sldNum" sz="quarter" idx="5"/>
          </p:nvPr>
        </p:nvSpPr>
        <p:spPr/>
        <p:txBody>
          <a:bodyPr/>
          <a:lstStyle/>
          <a:p>
            <a:fld id="{DD82C05A-7A07-4286-AA18-B883C0AF9A3B}" type="slidenum">
              <a:rPr lang="en-US" smtClean="0"/>
              <a:t>16</a:t>
            </a:fld>
            <a:endParaRPr lang="en-US" dirty="0"/>
          </a:p>
        </p:txBody>
      </p:sp>
    </p:spTree>
    <p:extLst>
      <p:ext uri="{BB962C8B-B14F-4D97-AF65-F5344CB8AC3E}">
        <p14:creationId xmlns:p14="http://schemas.microsoft.com/office/powerpoint/2010/main" val="2765485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7C2C-B041-50D2-E4ED-8CF4D2D57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6C8FF-AAFA-141E-A8EA-B13961AE1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C25C8-5AD7-BB75-B514-D370EB471C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1D197C-7A50-FFED-8610-C9A777545D9F}"/>
              </a:ext>
            </a:extLst>
          </p:cNvPr>
          <p:cNvSpPr>
            <a:spLocks noGrp="1"/>
          </p:cNvSpPr>
          <p:nvPr>
            <p:ph type="sldNum" sz="quarter" idx="5"/>
          </p:nvPr>
        </p:nvSpPr>
        <p:spPr/>
        <p:txBody>
          <a:bodyPr/>
          <a:lstStyle/>
          <a:p>
            <a:fld id="{DD82C05A-7A07-4286-AA18-B883C0AF9A3B}" type="slidenum">
              <a:rPr lang="en-US" smtClean="0"/>
              <a:t>17</a:t>
            </a:fld>
            <a:endParaRPr lang="en-US" dirty="0"/>
          </a:p>
        </p:txBody>
      </p:sp>
    </p:spTree>
    <p:extLst>
      <p:ext uri="{BB962C8B-B14F-4D97-AF65-F5344CB8AC3E}">
        <p14:creationId xmlns:p14="http://schemas.microsoft.com/office/powerpoint/2010/main" val="784819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18</a:t>
            </a:fld>
            <a:endParaRPr lang="en-US" dirty="0"/>
          </a:p>
        </p:txBody>
      </p:sp>
    </p:spTree>
    <p:extLst>
      <p:ext uri="{BB962C8B-B14F-4D97-AF65-F5344CB8AC3E}">
        <p14:creationId xmlns:p14="http://schemas.microsoft.com/office/powerpoint/2010/main" val="170343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Calm and CYA” image was sourced from </a:t>
            </a:r>
            <a:r>
              <a:rPr lang="en-US" dirty="0">
                <a:hlinkClick r:id="rId3"/>
              </a:rPr>
              <a:t>CYA is Killing Your Organization. I recently started working with an… | by Jennifer Cross | It's Your Turn (itsyourturnblog.com)</a:t>
            </a:r>
            <a:endParaRPr lang="en-US" dirty="0"/>
          </a:p>
          <a:p>
            <a:pPr marL="171450" indent="-171450">
              <a:buFont typeface="Arial" panose="020B0604020202020204" pitchFamily="34" charset="0"/>
              <a:buChar char="•"/>
            </a:pPr>
            <a:r>
              <a:rPr lang="en-US" b="1" dirty="0"/>
              <a:t>Image Source URL: </a:t>
            </a:r>
            <a:r>
              <a:rPr lang="en-US" dirty="0"/>
              <a:t>https://itsyourturnblog.com/cya-is-killing-your-organization-c2a17e15d834</a:t>
            </a:r>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159254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8EFB7-5092-4BC9-CCE9-5D20ECCF7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6EC70-AB20-2C78-5D17-8B3FFCF56D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8B640-239F-6DE3-7347-06FB6F8411E1}"/>
              </a:ext>
            </a:extLst>
          </p:cNvPr>
          <p:cNvSpPr>
            <a:spLocks noGrp="1"/>
          </p:cNvSpPr>
          <p:nvPr>
            <p:ph type="body" idx="1"/>
          </p:nvPr>
        </p:nvSpPr>
        <p:spPr/>
        <p:txBody>
          <a:bodyPr/>
          <a:lstStyle/>
          <a:p>
            <a:r>
              <a:rPr lang="en-US" dirty="0"/>
              <a:t>“Keep Calm and CYA” image was sourced from </a:t>
            </a:r>
            <a:r>
              <a:rPr lang="en-US" dirty="0">
                <a:hlinkClick r:id="rId3"/>
              </a:rPr>
              <a:t>CYA is Killing Your Organization. I recently started working with an… | by Jennifer Cross | It's Your Turn (itsyourturnblog.com)</a:t>
            </a:r>
            <a:endParaRPr lang="en-US" dirty="0"/>
          </a:p>
          <a:p>
            <a:pPr marL="171450" indent="-171450">
              <a:buFont typeface="Arial" panose="020B0604020202020204" pitchFamily="34" charset="0"/>
              <a:buChar char="•"/>
            </a:pPr>
            <a:r>
              <a:rPr lang="en-US" b="1" dirty="0"/>
              <a:t>Image Source URL: </a:t>
            </a:r>
            <a:r>
              <a:rPr lang="en-US" dirty="0"/>
              <a:t>https://itsyourturnblog.com/cya-is-killing-your-organization-c2a17e15d834</a:t>
            </a:r>
          </a:p>
          <a:p>
            <a:pPr marL="171450" indent="-171450">
              <a:buFont typeface="Arial" panose="020B0604020202020204" pitchFamily="34" charset="0"/>
              <a:buChar char="•"/>
            </a:pPr>
            <a:endParaRPr lang="en-US" dirty="0"/>
          </a:p>
          <a:p>
            <a:pPr marL="285750" indent="-285750">
              <a:buFont typeface="Arial" panose="020B0604020202020204" pitchFamily="34" charset="0"/>
              <a:buChar char="•"/>
            </a:pPr>
            <a:r>
              <a:rPr lang="en-US" dirty="0"/>
              <a:t>I’m here to help you!</a:t>
            </a:r>
          </a:p>
          <a:p>
            <a:pPr marL="285750" indent="-285750">
              <a:buFont typeface="Arial" panose="020B0604020202020204" pitchFamily="34" charset="0"/>
              <a:buChar char="•"/>
            </a:pPr>
            <a:r>
              <a:rPr lang="en-US" dirty="0"/>
              <a:t>I will also have links to resources at the end of the presentation.</a:t>
            </a:r>
          </a:p>
          <a:p>
            <a:pPr marL="285750" indent="-285750">
              <a:buFont typeface="Arial" panose="020B0604020202020204" pitchFamily="34" charset="0"/>
              <a:buChar char="•"/>
            </a:pPr>
            <a:r>
              <a:rPr lang="en-US" dirty="0"/>
              <a:t>So no worries about missing anything</a:t>
            </a:r>
          </a:p>
        </p:txBody>
      </p:sp>
      <p:sp>
        <p:nvSpPr>
          <p:cNvPr id="4" name="Slide Number Placeholder 3">
            <a:extLst>
              <a:ext uri="{FF2B5EF4-FFF2-40B4-BE49-F238E27FC236}">
                <a16:creationId xmlns:a16="http://schemas.microsoft.com/office/drawing/2014/main" id="{C676971E-9156-D941-4B5A-BB78771374FB}"/>
              </a:ext>
            </a:extLst>
          </p:cNvPr>
          <p:cNvSpPr>
            <a:spLocks noGrp="1"/>
          </p:cNvSpPr>
          <p:nvPr>
            <p:ph type="sldNum" sz="quarter" idx="5"/>
          </p:nvPr>
        </p:nvSpPr>
        <p:spPr/>
        <p:txBody>
          <a:bodyPr/>
          <a:lstStyle/>
          <a:p>
            <a:fld id="{DD82C05A-7A07-4286-AA18-B883C0AF9A3B}" type="slidenum">
              <a:rPr lang="en-US" smtClean="0"/>
              <a:t>4</a:t>
            </a:fld>
            <a:endParaRPr lang="en-US" dirty="0"/>
          </a:p>
        </p:txBody>
      </p:sp>
    </p:spTree>
    <p:extLst>
      <p:ext uri="{BB962C8B-B14F-4D97-AF65-F5344CB8AC3E}">
        <p14:creationId xmlns:p14="http://schemas.microsoft.com/office/powerpoint/2010/main" val="235397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has a tendency to be used in a more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2208424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EBF15-16D8-5E59-A9E0-EA070D8FC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C4EAF-BE8D-E17C-08B9-7B36B22D4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A8653-8AA6-C0E0-7882-ECC08FF5E733}"/>
              </a:ext>
            </a:extLst>
          </p:cNvPr>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has a tendency to be used in a more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a:extLst>
              <a:ext uri="{FF2B5EF4-FFF2-40B4-BE49-F238E27FC236}">
                <a16:creationId xmlns:a16="http://schemas.microsoft.com/office/drawing/2014/main" id="{19F4EB8A-42D0-FAC8-FF5D-587777099C33}"/>
              </a:ext>
            </a:extLst>
          </p:cNvPr>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185220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6696B-E492-CDCB-1A0B-100741B8C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ECCF09-43B7-8DF4-44AC-F41B2E1751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C7835-4FDE-9BF3-4B36-1738CB95841E}"/>
              </a:ext>
            </a:extLst>
          </p:cNvPr>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has a tendency to be used in a more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a:extLst>
              <a:ext uri="{FF2B5EF4-FFF2-40B4-BE49-F238E27FC236}">
                <a16:creationId xmlns:a16="http://schemas.microsoft.com/office/drawing/2014/main" id="{AC324CA4-D20F-C591-B5CF-1AE48489EB3C}"/>
              </a:ext>
            </a:extLst>
          </p:cNvPr>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2554884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6A7C1-9EF9-842E-B1AE-F15201DD3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8707B-CE22-55A3-7BB0-08601B4FB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A36C1-F042-5775-F9C8-DB80AF9EDEF7}"/>
              </a:ext>
            </a:extLst>
          </p:cNvPr>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tends to be used with more of a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a:extLst>
              <a:ext uri="{FF2B5EF4-FFF2-40B4-BE49-F238E27FC236}">
                <a16:creationId xmlns:a16="http://schemas.microsoft.com/office/drawing/2014/main" id="{89795D84-132B-F87F-B6F4-6789412C1042}"/>
              </a:ext>
            </a:extLst>
          </p:cNvPr>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141882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A93F9-7F17-BAD8-B36D-11DA6C689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EADD17-14B5-422D-2A93-6054DC396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829AD-F715-EC51-4193-B69E3947B953}"/>
              </a:ext>
            </a:extLst>
          </p:cNvPr>
          <p:cNvSpPr>
            <a:spLocks noGrp="1"/>
          </p:cNvSpPr>
          <p:nvPr>
            <p:ph type="body" idx="1"/>
          </p:nvPr>
        </p:nvSpPr>
        <p:spPr/>
        <p:txBody>
          <a:bodyPr/>
          <a:lstStyle/>
          <a:p>
            <a:r>
              <a:rPr lang="en-US" dirty="0"/>
              <a:t>That is why I prefer the term Neurodiverse, which refers more so the everyone because everyone is different in how they view the world around them.</a:t>
            </a:r>
          </a:p>
          <a:p>
            <a:r>
              <a:rPr lang="en-US" dirty="0"/>
              <a:t>Everyone has had different life experiences and their brains have developed different ways of processing information about what they see, hear, and experience in the world around them.</a:t>
            </a:r>
          </a:p>
        </p:txBody>
      </p:sp>
      <p:sp>
        <p:nvSpPr>
          <p:cNvPr id="4" name="Slide Number Placeholder 3">
            <a:extLst>
              <a:ext uri="{FF2B5EF4-FFF2-40B4-BE49-F238E27FC236}">
                <a16:creationId xmlns:a16="http://schemas.microsoft.com/office/drawing/2014/main" id="{57D17C7A-A2C6-FB46-22D4-6FD1F92BBDA1}"/>
              </a:ext>
            </a:extLst>
          </p:cNvPr>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1770737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5.sv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7.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8900846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D8EA3-B846-4160-95E9-486302147031}" type="datetime1">
              <a:rPr lang="en-US" smtClean="0"/>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48413032"/>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936907904"/>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82325178"/>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31498342"/>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59411072"/>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592297052"/>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692179258"/>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0544905"/>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ECEBED-B9F4-29DE-0AB0-2AAA204233CE}"/>
              </a:ext>
              <a:ext uri="{C183D7F6-B498-43B3-948B-1728B52AA6E4}">
                <adec:decorative xmlns:adec="http://schemas.microsoft.com/office/drawing/2017/decorative" val="1"/>
              </a:ext>
            </a:extLst>
          </p:cNvPr>
          <p:cNvGrpSpPr/>
          <p:nvPr userDrawn="1"/>
        </p:nvGrpSpPr>
        <p:grpSpPr>
          <a:xfrm>
            <a:off x="0" y="1"/>
            <a:ext cx="12192000" cy="6253842"/>
            <a:chOff x="0" y="1"/>
            <a:chExt cx="12192000" cy="6253842"/>
          </a:xfrm>
        </p:grpSpPr>
        <p:sp>
          <p:nvSpPr>
            <p:cNvPr id="23" name="Freeform: Shape 22">
              <a:extLst>
                <a:ext uri="{FF2B5EF4-FFF2-40B4-BE49-F238E27FC236}">
                  <a16:creationId xmlns:a16="http://schemas.microsoft.com/office/drawing/2014/main" id="{96A134E7-D915-D931-CD34-B04B8ADE0704}"/>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a:extLst>
                <a:ext uri="{FF2B5EF4-FFF2-40B4-BE49-F238E27FC236}">
                  <a16:creationId xmlns:a16="http://schemas.microsoft.com/office/drawing/2014/main" id="{DE029A4C-6267-F94B-ECCC-EC32B0510C0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grpSp>
        <p:nvGrpSpPr>
          <p:cNvPr id="25" name="Group 24">
            <a:extLst>
              <a:ext uri="{FF2B5EF4-FFF2-40B4-BE49-F238E27FC236}">
                <a16:creationId xmlns:a16="http://schemas.microsoft.com/office/drawing/2014/main" id="{AD23DA5C-83E7-B63E-6B5D-596435DABAD9}"/>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26" name="Group 25">
              <a:extLst>
                <a:ext uri="{FF2B5EF4-FFF2-40B4-BE49-F238E27FC236}">
                  <a16:creationId xmlns:a16="http://schemas.microsoft.com/office/drawing/2014/main" id="{F848D89C-5F2D-CF6A-0868-A45C9F1806BE}"/>
                </a:ext>
              </a:extLst>
            </p:cNvPr>
            <p:cNvGrpSpPr/>
            <p:nvPr userDrawn="1"/>
          </p:nvGrpSpPr>
          <p:grpSpPr>
            <a:xfrm>
              <a:off x="1698171" y="691024"/>
              <a:ext cx="8795658" cy="5475954"/>
              <a:chOff x="1466850" y="380320"/>
              <a:chExt cx="9258300" cy="5763985"/>
            </a:xfrm>
          </p:grpSpPr>
          <p:sp>
            <p:nvSpPr>
              <p:cNvPr id="31" name="Rectangle 30">
                <a:extLst>
                  <a:ext uri="{FF2B5EF4-FFF2-40B4-BE49-F238E27FC236}">
                    <a16:creationId xmlns:a16="http://schemas.microsoft.com/office/drawing/2014/main" id="{84FB4825-91D4-4067-BDE3-7BCEFC034716}"/>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3BCDDF-A09D-6904-57FA-C428689850A7}"/>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B8757A2-8C6D-83F2-98CE-ECCBA93F33CE}"/>
                </a:ext>
              </a:extLst>
            </p:cNvPr>
            <p:cNvGrpSpPr/>
            <p:nvPr userDrawn="1"/>
          </p:nvGrpSpPr>
          <p:grpSpPr>
            <a:xfrm>
              <a:off x="1839686" y="815293"/>
              <a:ext cx="810985" cy="212272"/>
              <a:chOff x="1883229" y="800099"/>
              <a:chExt cx="810985" cy="212272"/>
            </a:xfrm>
          </p:grpSpPr>
          <p:sp>
            <p:nvSpPr>
              <p:cNvPr id="28" name="Oval 27">
                <a:extLst>
                  <a:ext uri="{FF2B5EF4-FFF2-40B4-BE49-F238E27FC236}">
                    <a16:creationId xmlns:a16="http://schemas.microsoft.com/office/drawing/2014/main" id="{C62759C4-7D46-6EA5-DBE5-75D18FB723D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A045CF-D20B-4F82-7377-0B8DABF3EB11}"/>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65B52D1-205A-FB65-FBA1-61B632DAC849}"/>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Title 1">
            <a:extLst>
              <a:ext uri="{FF2B5EF4-FFF2-40B4-BE49-F238E27FC236}">
                <a16:creationId xmlns:a16="http://schemas.microsoft.com/office/drawing/2014/main" id="{14885F30-F52E-A31E-CBEF-2F126AD4F962}"/>
              </a:ext>
            </a:extLst>
          </p:cNvPr>
          <p:cNvSpPr>
            <a:spLocks noGrp="1"/>
          </p:cNvSpPr>
          <p:nvPr>
            <p:ph type="ctrTitle" hasCustomPrompt="1"/>
          </p:nvPr>
        </p:nvSpPr>
        <p:spPr>
          <a:xfrm>
            <a:off x="1924050" y="1278307"/>
            <a:ext cx="8343901" cy="3540939"/>
          </a:xfrm>
        </p:spPr>
        <p:txBody>
          <a:bodyPr anchor="ctr" anchorCtr="0">
            <a:noAutofit/>
          </a:bodyPr>
          <a:lstStyle>
            <a:lvl1pPr algn="ctr">
              <a:defRPr sz="6600"/>
            </a:lvl1pPr>
          </a:lstStyle>
          <a:p>
            <a:r>
              <a:rPr lang="en-US" dirty="0"/>
              <a:t>Click to add title</a:t>
            </a:r>
          </a:p>
        </p:txBody>
      </p:sp>
      <p:sp>
        <p:nvSpPr>
          <p:cNvPr id="35" name="Subtitle 2">
            <a:extLst>
              <a:ext uri="{FF2B5EF4-FFF2-40B4-BE49-F238E27FC236}">
                <a16:creationId xmlns:a16="http://schemas.microsoft.com/office/drawing/2014/main" id="{BEEAA312-5DC5-A30E-8649-6A8510D1A0E7}"/>
              </a:ext>
            </a:extLst>
          </p:cNvPr>
          <p:cNvSpPr>
            <a:spLocks noGrp="1"/>
          </p:cNvSpPr>
          <p:nvPr>
            <p:ph type="subTitle" idx="1" hasCustomPrompt="1"/>
          </p:nvPr>
        </p:nvSpPr>
        <p:spPr>
          <a:xfrm>
            <a:off x="4527549" y="5166651"/>
            <a:ext cx="3136899" cy="652923"/>
          </a:xfrm>
          <a:prstGeom prst="roundRect">
            <a:avLst>
              <a:gd name="adj" fmla="val 50000"/>
            </a:avLst>
          </a:prstGeom>
          <a:solidFill>
            <a:schemeClr val="accent2"/>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039584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nvGrpSpPr>
          <p:cNvPr id="5" name="Group 4">
            <a:extLst>
              <a:ext uri="{FF2B5EF4-FFF2-40B4-BE49-F238E27FC236}">
                <a16:creationId xmlns:a16="http://schemas.microsoft.com/office/drawing/2014/main" id="{C865B8B9-B46C-BD52-91B0-A773C3B2F17D}"/>
              </a:ext>
              <a:ext uri="{C183D7F6-B498-43B3-948B-1728B52AA6E4}">
                <adec:decorative xmlns:adec="http://schemas.microsoft.com/office/drawing/2017/decorative" val="1"/>
              </a:ext>
            </a:extLst>
          </p:cNvPr>
          <p:cNvGrpSpPr/>
          <p:nvPr userDrawn="1"/>
        </p:nvGrpSpPr>
        <p:grpSpPr>
          <a:xfrm>
            <a:off x="5933399" y="235586"/>
            <a:ext cx="6258603" cy="5513065"/>
            <a:chOff x="5933399" y="235586"/>
            <a:chExt cx="6258603" cy="5513065"/>
          </a:xfrm>
        </p:grpSpPr>
        <p:pic>
          <p:nvPicPr>
            <p:cNvPr id="44" name="Graphic 43">
              <a:extLst>
                <a:ext uri="{FF2B5EF4-FFF2-40B4-BE49-F238E27FC236}">
                  <a16:creationId xmlns:a16="http://schemas.microsoft.com/office/drawing/2014/main" id="{10F9E459-F4BB-3ED7-2DC0-16BE88CA881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6779420" y="2508229"/>
              <a:ext cx="2394401" cy="4086444"/>
            </a:xfrm>
            <a:prstGeom prst="rect">
              <a:avLst/>
            </a:prstGeom>
          </p:spPr>
        </p:pic>
        <p:pic>
          <p:nvPicPr>
            <p:cNvPr id="46" name="Graphic 45">
              <a:extLst>
                <a:ext uri="{FF2B5EF4-FFF2-40B4-BE49-F238E27FC236}">
                  <a16:creationId xmlns:a16="http://schemas.microsoft.com/office/drawing/2014/main" id="{FFDE191C-52DF-6A6D-EC88-18A052FFB290}"/>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b="37716"/>
            <a:stretch/>
          </p:blipFill>
          <p:spPr>
            <a:xfrm rot="16200000">
              <a:off x="9722190" y="160175"/>
              <a:ext cx="2394401" cy="2545223"/>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381000" y="380999"/>
            <a:ext cx="4972050" cy="5475954"/>
            <a:chOff x="1698171" y="691024"/>
            <a:chExt cx="4972050"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4972050" cy="5475954"/>
              <a:chOff x="1466850" y="380320"/>
              <a:chExt cx="5233574"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815293"/>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userDrawn="1">
            <p:ph type="title" hasCustomPrompt="1"/>
          </p:nvPr>
        </p:nvSpPr>
        <p:spPr>
          <a:xfrm>
            <a:off x="734786" y="952667"/>
            <a:ext cx="4275364" cy="2646033"/>
          </a:xfrm>
        </p:spPr>
        <p:txBody>
          <a:bodyPr/>
          <a:lstStyle>
            <a:lvl1pPr>
              <a:defRPr sz="4400"/>
            </a:lvl1pPr>
          </a:lstStyle>
          <a:p>
            <a:r>
              <a:rPr lang="en-US" dirty="0"/>
              <a:t>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userDrawn="1">
            <p:ph idx="1" hasCustomPrompt="1"/>
          </p:nvPr>
        </p:nvSpPr>
        <p:spPr>
          <a:xfrm>
            <a:off x="734786" y="3777225"/>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sp>
        <p:nvSpPr>
          <p:cNvPr id="7" name="Content Placeholder 2">
            <a:extLst>
              <a:ext uri="{FF2B5EF4-FFF2-40B4-BE49-F238E27FC236}">
                <a16:creationId xmlns:a16="http://schemas.microsoft.com/office/drawing/2014/main" id="{159CA8F3-DA43-5C03-A495-8DCC430EF9F2}"/>
              </a:ext>
            </a:extLst>
          </p:cNvPr>
          <p:cNvSpPr>
            <a:spLocks noGrp="1"/>
          </p:cNvSpPr>
          <p:nvPr>
            <p:ph idx="13" hasCustomPrompt="1"/>
          </p:nvPr>
        </p:nvSpPr>
        <p:spPr>
          <a:xfrm>
            <a:off x="3027136" y="3797651"/>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grpSp>
        <p:nvGrpSpPr>
          <p:cNvPr id="47" name="Group 46">
            <a:extLst>
              <a:ext uri="{FF2B5EF4-FFF2-40B4-BE49-F238E27FC236}">
                <a16:creationId xmlns:a16="http://schemas.microsoft.com/office/drawing/2014/main" id="{7E79F181-82ED-2F15-884B-80D05B11D974}"/>
              </a:ext>
              <a:ext uri="{C183D7F6-B498-43B3-948B-1728B52AA6E4}">
                <adec:decorative xmlns:adec="http://schemas.microsoft.com/office/drawing/2017/decorative" val="1"/>
              </a:ext>
            </a:extLst>
          </p:cNvPr>
          <p:cNvGrpSpPr/>
          <p:nvPr userDrawn="1"/>
        </p:nvGrpSpPr>
        <p:grpSpPr>
          <a:xfrm>
            <a:off x="5699730" y="381647"/>
            <a:ext cx="3550424" cy="3609047"/>
            <a:chOff x="5699730" y="381647"/>
            <a:chExt cx="3550424" cy="3609047"/>
          </a:xfrm>
        </p:grpSpPr>
        <p:grpSp>
          <p:nvGrpSpPr>
            <p:cNvPr id="10" name="Group 9">
              <a:extLst>
                <a:ext uri="{FF2B5EF4-FFF2-40B4-BE49-F238E27FC236}">
                  <a16:creationId xmlns:a16="http://schemas.microsoft.com/office/drawing/2014/main" id="{90052C0F-9F82-A4A1-9C65-EF7D4AEB50BA}"/>
                </a:ext>
                <a:ext uri="{C183D7F6-B498-43B3-948B-1728B52AA6E4}">
                  <adec:decorative xmlns:adec="http://schemas.microsoft.com/office/drawing/2017/decorative" val="1"/>
                </a:ext>
              </a:extLst>
            </p:cNvPr>
            <p:cNvGrpSpPr/>
            <p:nvPr userDrawn="1"/>
          </p:nvGrpSpPr>
          <p:grpSpPr>
            <a:xfrm>
              <a:off x="5699730" y="381647"/>
              <a:ext cx="3550424" cy="470550"/>
              <a:chOff x="1698171" y="691024"/>
              <a:chExt cx="3550424" cy="470550"/>
            </a:xfrm>
          </p:grpSpPr>
          <p:sp>
            <p:nvSpPr>
              <p:cNvPr id="29" name="Rectangle 28">
                <a:extLst>
                  <a:ext uri="{FF2B5EF4-FFF2-40B4-BE49-F238E27FC236}">
                    <a16:creationId xmlns:a16="http://schemas.microsoft.com/office/drawing/2014/main" id="{42A8C825-6BB3-4AFC-14A5-B78A93D1F9C3}"/>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3746864-D814-6D00-999A-F6A290495CCA}"/>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89E9E72F-DA10-BA63-8E62-450732419C9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064834F-7239-626C-3E9C-BBEBB13FE4A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2386A54-2698-F65B-8AA1-BD6010D1203A}"/>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D6611191-5941-C26B-1E7B-4195D8ED7688}"/>
                </a:ext>
                <a:ext uri="{C183D7F6-B498-43B3-948B-1728B52AA6E4}">
                  <adec:decorative xmlns:adec="http://schemas.microsoft.com/office/drawing/2017/decorative" val="1"/>
                </a:ext>
              </a:extLst>
            </p:cNvPr>
            <p:cNvSpPr/>
            <p:nvPr userDrawn="1"/>
          </p:nvSpPr>
          <p:spPr>
            <a:xfrm>
              <a:off x="5699730" y="851548"/>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38">
            <a:extLst>
              <a:ext uri="{FF2B5EF4-FFF2-40B4-BE49-F238E27FC236}">
                <a16:creationId xmlns:a16="http://schemas.microsoft.com/office/drawing/2014/main" id="{1EDCEFBB-2138-AB7C-184F-3F2C0CB6EAD3}"/>
              </a:ext>
            </a:extLst>
          </p:cNvPr>
          <p:cNvSpPr>
            <a:spLocks noGrp="1"/>
          </p:cNvSpPr>
          <p:nvPr userDrawn="1">
            <p:ph type="pic" sz="quarter" idx="10" hasCustomPrompt="1"/>
          </p:nvPr>
        </p:nvSpPr>
        <p:spPr>
          <a:xfrm>
            <a:off x="5720716" y="870585"/>
            <a:ext cx="3509982" cy="3098800"/>
          </a:xfrm>
          <a:custGeom>
            <a:avLst/>
            <a:gdLst>
              <a:gd name="connsiteX0" fmla="*/ 0 w 3500479"/>
              <a:gd name="connsiteY0" fmla="*/ 0 h 3072384"/>
              <a:gd name="connsiteX1" fmla="*/ 3500479 w 3500479"/>
              <a:gd name="connsiteY1" fmla="*/ 0 h 3072384"/>
              <a:gd name="connsiteX2" fmla="*/ 3500479 w 3500479"/>
              <a:gd name="connsiteY2" fmla="*/ 3072384 h 3072384"/>
              <a:gd name="connsiteX3" fmla="*/ 0 w 3500479"/>
              <a:gd name="connsiteY3" fmla="*/ 3072384 h 3072384"/>
              <a:gd name="connsiteX4" fmla="*/ 0 w 3500479"/>
              <a:gd name="connsiteY4" fmla="*/ 0 h 3072384"/>
              <a:gd name="connsiteX0" fmla="*/ 0 w 3500479"/>
              <a:gd name="connsiteY0" fmla="*/ 0 h 3072588"/>
              <a:gd name="connsiteX1" fmla="*/ 3500479 w 3500479"/>
              <a:gd name="connsiteY1" fmla="*/ 0 h 3072588"/>
              <a:gd name="connsiteX2" fmla="*/ 3500479 w 3500479"/>
              <a:gd name="connsiteY2" fmla="*/ 3072384 h 3072588"/>
              <a:gd name="connsiteX3" fmla="*/ 2508907 w 3500479"/>
              <a:gd name="connsiteY3" fmla="*/ 3072588 h 3072588"/>
              <a:gd name="connsiteX4" fmla="*/ 0 w 3500479"/>
              <a:gd name="connsiteY4" fmla="*/ 3072384 h 3072588"/>
              <a:gd name="connsiteX5" fmla="*/ 0 w 3500479"/>
              <a:gd name="connsiteY5" fmla="*/ 0 h 3072588"/>
              <a:gd name="connsiteX0" fmla="*/ 0 w 3500479"/>
              <a:gd name="connsiteY0" fmla="*/ 0 h 3072588"/>
              <a:gd name="connsiteX1" fmla="*/ 3500479 w 3500479"/>
              <a:gd name="connsiteY1" fmla="*/ 0 h 3072588"/>
              <a:gd name="connsiteX2" fmla="*/ 3499507 w 3500479"/>
              <a:gd name="connsiteY2" fmla="*/ 1382853 h 3072588"/>
              <a:gd name="connsiteX3" fmla="*/ 3500479 w 3500479"/>
              <a:gd name="connsiteY3" fmla="*/ 3072384 h 3072588"/>
              <a:gd name="connsiteX4" fmla="*/ 2508907 w 3500479"/>
              <a:gd name="connsiteY4" fmla="*/ 3072588 h 3072588"/>
              <a:gd name="connsiteX5" fmla="*/ 0 w 3500479"/>
              <a:gd name="connsiteY5" fmla="*/ 3072384 h 3072588"/>
              <a:gd name="connsiteX6" fmla="*/ 0 w 3500479"/>
              <a:gd name="connsiteY6" fmla="*/ 0 h 3072588"/>
              <a:gd name="connsiteX0" fmla="*/ 0 w 3500479"/>
              <a:gd name="connsiteY0" fmla="*/ 0 h 3072588"/>
              <a:gd name="connsiteX1" fmla="*/ 3500479 w 3500479"/>
              <a:gd name="connsiteY1" fmla="*/ 0 h 3072588"/>
              <a:gd name="connsiteX2" fmla="*/ 3499507 w 3500479"/>
              <a:gd name="connsiteY2" fmla="*/ 1382853 h 3072588"/>
              <a:gd name="connsiteX3" fmla="*/ 2504799 w 3500479"/>
              <a:gd name="connsiteY3" fmla="*/ 1385824 h 3072588"/>
              <a:gd name="connsiteX4" fmla="*/ 2508907 w 3500479"/>
              <a:gd name="connsiteY4" fmla="*/ 3072588 h 3072588"/>
              <a:gd name="connsiteX5" fmla="*/ 0 w 3500479"/>
              <a:gd name="connsiteY5" fmla="*/ 3072384 h 3072588"/>
              <a:gd name="connsiteX6" fmla="*/ 0 w 3500479"/>
              <a:gd name="connsiteY6" fmla="*/ 0 h 307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79" h="3072588">
                <a:moveTo>
                  <a:pt x="0" y="0"/>
                </a:moveTo>
                <a:lnTo>
                  <a:pt x="3500479" y="0"/>
                </a:lnTo>
                <a:lnTo>
                  <a:pt x="3499507" y="1382853"/>
                </a:lnTo>
                <a:lnTo>
                  <a:pt x="2504799" y="1385824"/>
                </a:lnTo>
                <a:cubicBezTo>
                  <a:pt x="2506168" y="1948079"/>
                  <a:pt x="2507538" y="2510333"/>
                  <a:pt x="2508907" y="3072588"/>
                </a:cubicBezTo>
                <a:lnTo>
                  <a:pt x="0" y="3072384"/>
                </a:lnTo>
                <a:lnTo>
                  <a:pt x="0" y="0"/>
                </a:lnTo>
                <a:close/>
              </a:path>
            </a:pathLst>
          </a:custGeom>
          <a:solidFill>
            <a:schemeClr val="bg1"/>
          </a:solidFill>
          <a:ln w="38100">
            <a:noFill/>
          </a:ln>
        </p:spPr>
        <p:txBody>
          <a:bodyPr/>
          <a:lstStyle>
            <a:lvl1pPr marL="0" indent="0" algn="ctr">
              <a:buNone/>
              <a:defRPr sz="1800"/>
            </a:lvl1pPr>
          </a:lstStyle>
          <a:p>
            <a:r>
              <a:rPr lang="en-US" dirty="0"/>
              <a:t>Click to add picture</a:t>
            </a:r>
          </a:p>
        </p:txBody>
      </p:sp>
      <p:grpSp>
        <p:nvGrpSpPr>
          <p:cNvPr id="48" name="Group 47">
            <a:extLst>
              <a:ext uri="{FF2B5EF4-FFF2-40B4-BE49-F238E27FC236}">
                <a16:creationId xmlns:a16="http://schemas.microsoft.com/office/drawing/2014/main" id="{0D8DFCDE-8D33-21EE-9DF6-46D3635EA148}"/>
              </a:ext>
              <a:ext uri="{C183D7F6-B498-43B3-948B-1728B52AA6E4}">
                <adec:decorative xmlns:adec="http://schemas.microsoft.com/office/drawing/2017/decorative" val="1"/>
              </a:ext>
            </a:extLst>
          </p:cNvPr>
          <p:cNvGrpSpPr/>
          <p:nvPr userDrawn="1"/>
        </p:nvGrpSpPr>
        <p:grpSpPr>
          <a:xfrm>
            <a:off x="8251685" y="2286359"/>
            <a:ext cx="3550990" cy="3603828"/>
            <a:chOff x="8251685" y="2286359"/>
            <a:chExt cx="3550990" cy="3603828"/>
          </a:xfrm>
        </p:grpSpPr>
        <p:grpSp>
          <p:nvGrpSpPr>
            <p:cNvPr id="30" name="Group 29">
              <a:extLst>
                <a:ext uri="{FF2B5EF4-FFF2-40B4-BE49-F238E27FC236}">
                  <a16:creationId xmlns:a16="http://schemas.microsoft.com/office/drawing/2014/main" id="{81D79144-341D-D7D4-6C51-3C6D34D71592}"/>
                </a:ext>
                <a:ext uri="{C183D7F6-B498-43B3-948B-1728B52AA6E4}">
                  <adec:decorative xmlns:adec="http://schemas.microsoft.com/office/drawing/2017/decorative" val="1"/>
                </a:ext>
              </a:extLst>
            </p:cNvPr>
            <p:cNvGrpSpPr/>
            <p:nvPr userDrawn="1"/>
          </p:nvGrpSpPr>
          <p:grpSpPr>
            <a:xfrm>
              <a:off x="8251685" y="2286359"/>
              <a:ext cx="3550424" cy="470550"/>
              <a:chOff x="1698171" y="691024"/>
              <a:chExt cx="3550424" cy="470550"/>
            </a:xfrm>
          </p:grpSpPr>
          <p:sp>
            <p:nvSpPr>
              <p:cNvPr id="37" name="Rectangle 36">
                <a:extLst>
                  <a:ext uri="{FF2B5EF4-FFF2-40B4-BE49-F238E27FC236}">
                    <a16:creationId xmlns:a16="http://schemas.microsoft.com/office/drawing/2014/main" id="{31304CF6-B53A-6A2D-2C2C-A332A8026A15}"/>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10F1D8B-9BEC-161D-710D-E96CA8DFC3DF}"/>
                  </a:ext>
                </a:extLst>
              </p:cNvPr>
              <p:cNvGrpSpPr/>
              <p:nvPr userDrawn="1"/>
            </p:nvGrpSpPr>
            <p:grpSpPr>
              <a:xfrm>
                <a:off x="1839686" y="815293"/>
                <a:ext cx="810985" cy="212272"/>
                <a:chOff x="1883229" y="800099"/>
                <a:chExt cx="810985" cy="212272"/>
              </a:xfrm>
            </p:grpSpPr>
            <p:sp>
              <p:nvSpPr>
                <p:cNvPr id="33" name="Oval 32">
                  <a:extLst>
                    <a:ext uri="{FF2B5EF4-FFF2-40B4-BE49-F238E27FC236}">
                      <a16:creationId xmlns:a16="http://schemas.microsoft.com/office/drawing/2014/main" id="{7D497B07-D2D3-F7ED-0D16-13028D0931C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9B51401-B3CC-5D13-2713-E293E824FCA6}"/>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5964F48-A550-EE3E-8478-E54FB7E4A8F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2" name="Rectangle 41">
              <a:extLst>
                <a:ext uri="{FF2B5EF4-FFF2-40B4-BE49-F238E27FC236}">
                  <a16:creationId xmlns:a16="http://schemas.microsoft.com/office/drawing/2014/main" id="{93A4684A-712D-54E5-7961-3AADBF3F33B8}"/>
                </a:ext>
                <a:ext uri="{C183D7F6-B498-43B3-948B-1728B52AA6E4}">
                  <adec:decorative xmlns:adec="http://schemas.microsoft.com/office/drawing/2017/decorative" val="1"/>
                </a:ext>
              </a:extLst>
            </p:cNvPr>
            <p:cNvSpPr/>
            <p:nvPr userDrawn="1"/>
          </p:nvSpPr>
          <p:spPr>
            <a:xfrm>
              <a:off x="8252251" y="2751041"/>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Picture Placeholder 44">
            <a:extLst>
              <a:ext uri="{FF2B5EF4-FFF2-40B4-BE49-F238E27FC236}">
                <a16:creationId xmlns:a16="http://schemas.microsoft.com/office/drawing/2014/main" id="{24C29710-4E60-150F-2199-4A8311EDD5B2}"/>
              </a:ext>
            </a:extLst>
          </p:cNvPr>
          <p:cNvSpPr>
            <a:spLocks noGrp="1"/>
          </p:cNvSpPr>
          <p:nvPr userDrawn="1">
            <p:ph type="pic" sz="quarter" idx="11" hasCustomPrompt="1"/>
          </p:nvPr>
        </p:nvSpPr>
        <p:spPr>
          <a:xfrm>
            <a:off x="8274685" y="2777807"/>
            <a:ext cx="3507004" cy="3090672"/>
          </a:xfrm>
          <a:solidFill>
            <a:schemeClr val="bg1"/>
          </a:solidFill>
        </p:spPr>
        <p:txBody>
          <a:bodyPr/>
          <a:lstStyle>
            <a:lvl1pPr marL="0" indent="0" algn="ctr">
              <a:buNone/>
              <a:defRPr sz="1800"/>
            </a:lvl1pPr>
          </a:lstStyle>
          <a:p>
            <a:r>
              <a:rPr lang="en-US" dirty="0"/>
              <a:t>Click to add picture</a:t>
            </a:r>
          </a:p>
        </p:txBody>
      </p:sp>
      <p:sp>
        <p:nvSpPr>
          <p:cNvPr id="31" name="Text Placeholder 27">
            <a:extLst>
              <a:ext uri="{FF2B5EF4-FFF2-40B4-BE49-F238E27FC236}">
                <a16:creationId xmlns:a16="http://schemas.microsoft.com/office/drawing/2014/main" id="{0DD0AC3E-F6A3-E0E9-16EB-639F245C5D80}"/>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userDrawn="1">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userDrawn="1">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53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177958664"/>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A4DACB-653B-91F4-A7A2-FE3DAFE5A5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3" name="Rectangle 2">
              <a:extLst>
                <a:ext uri="{FF2B5EF4-FFF2-40B4-BE49-F238E27FC236}">
                  <a16:creationId xmlns:a16="http://schemas.microsoft.com/office/drawing/2014/main" id="{879AD51C-7E6C-5F3F-EEAA-5E7D7352A6BD}"/>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0F8D4B6-B002-D8D0-3F3D-9E0E29EFACE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7C462C5F-511B-AAEE-3B9E-F1B9D4C3AE6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4" name="Graphic 23" descr="Volume with solid fill">
              <a:extLst>
                <a:ext uri="{FF2B5EF4-FFF2-40B4-BE49-F238E27FC236}">
                  <a16:creationId xmlns:a16="http://schemas.microsoft.com/office/drawing/2014/main" id="{0D5372B7-4A12-54A5-3DC3-65A272A2B86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5" name="Graphic 24" descr="Wi-Fi with solid fill">
              <a:extLst>
                <a:ext uri="{FF2B5EF4-FFF2-40B4-BE49-F238E27FC236}">
                  <a16:creationId xmlns:a16="http://schemas.microsoft.com/office/drawing/2014/main" id="{4B6EC3F1-9E7E-9F48-564D-27809623F13F}"/>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1144881" y="1320979"/>
            <a:ext cx="5821069" cy="1950617"/>
          </a:xfrm>
        </p:spPr>
        <p:txBody>
          <a:bodyPr anchor="b" anchorCtr="0"/>
          <a:lstStyle>
            <a:lvl1pPr>
              <a:defRPr sz="4400"/>
            </a:lvl1pPr>
          </a:lstStyle>
          <a:p>
            <a:r>
              <a:rPr lang="en-US" dirty="0"/>
              <a:t>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1144881" y="3555533"/>
            <a:ext cx="5821069" cy="1327150"/>
          </a:xfrm>
        </p:spPr>
        <p:txBody>
          <a:bodyPr>
            <a:normAutofit/>
          </a:bodyPr>
          <a:lstStyle>
            <a:lvl1pPr marL="0" indent="0">
              <a:lnSpc>
                <a:spcPts val="1900"/>
              </a:lnSpc>
              <a:buNone/>
              <a:defRPr sz="1400"/>
            </a:lvl1pPr>
            <a:lvl2pPr marL="457200" indent="-228600">
              <a:lnSpc>
                <a:spcPts val="1900"/>
              </a:lnSpc>
              <a:buFont typeface="Arial" panose="020B0604020202020204" pitchFamily="34" charset="0"/>
              <a:buChar char="•"/>
              <a:defRPr sz="1400"/>
            </a:lvl2pPr>
            <a:lvl3pPr marL="685800" indent="-228600">
              <a:lnSpc>
                <a:spcPts val="1900"/>
              </a:lnSpc>
              <a:buFont typeface="Arial" panose="020B0604020202020204" pitchFamily="34" charset="0"/>
              <a:buChar char="•"/>
              <a:defRPr sz="1400"/>
            </a:lvl3pPr>
            <a:lvl4pPr marL="914400" indent="-228600">
              <a:lnSpc>
                <a:spcPts val="1900"/>
              </a:lnSpc>
              <a:buFont typeface="Arial" panose="020B0604020202020204" pitchFamily="34" charset="0"/>
              <a:buChar char="•"/>
              <a:defRPr sz="1400"/>
            </a:lvl4pPr>
            <a:lvl5pPr marL="1143000" indent="-228600">
              <a:lnSpc>
                <a:spcPts val="1900"/>
              </a:lnSpc>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Picture Placeholder 7">
            <a:extLst>
              <a:ext uri="{FF2B5EF4-FFF2-40B4-BE49-F238E27FC236}">
                <a16:creationId xmlns:a16="http://schemas.microsoft.com/office/drawing/2014/main" id="{339A3551-F6F1-1CCA-2DF3-CAA3E058763B}"/>
              </a:ext>
            </a:extLst>
          </p:cNvPr>
          <p:cNvSpPr>
            <a:spLocks noGrp="1"/>
          </p:cNvSpPr>
          <p:nvPr>
            <p:ph type="pic" sz="quarter" idx="11" hasCustomPrompt="1"/>
          </p:nvPr>
        </p:nvSpPr>
        <p:spPr>
          <a:xfrm>
            <a:off x="7395387" y="1816586"/>
            <a:ext cx="3480138" cy="3045521"/>
          </a:xfrm>
        </p:spPr>
        <p:txBody>
          <a:bodyPr/>
          <a:lstStyle>
            <a:lvl1pPr marL="0" indent="0" algn="ctr">
              <a:buNone/>
              <a:defRPr sz="1800"/>
            </a:lvl1pPr>
          </a:lstStyle>
          <a:p>
            <a:r>
              <a:rPr lang="en-US" dirty="0"/>
              <a:t>Click to add picture</a:t>
            </a:r>
          </a:p>
        </p:txBody>
      </p:sp>
      <p:sp>
        <p:nvSpPr>
          <p:cNvPr id="7" name="Text Placeholder 27">
            <a:extLst>
              <a:ext uri="{FF2B5EF4-FFF2-40B4-BE49-F238E27FC236}">
                <a16:creationId xmlns:a16="http://schemas.microsoft.com/office/drawing/2014/main" id="{6FCF7A07-1596-BC92-1518-8D579E4F1389}"/>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B44417D-9F1F-CCF5-0434-4DCD04E84F3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26" name="Slide Number Placeholder 5">
            <a:extLst>
              <a:ext uri="{FF2B5EF4-FFF2-40B4-BE49-F238E27FC236}">
                <a16:creationId xmlns:a16="http://schemas.microsoft.com/office/drawing/2014/main" id="{55154441-9773-8F9F-1D93-7F83874B7BB9}"/>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84902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ED79FF-0FA1-CB66-8471-14555AC1802D}"/>
              </a:ext>
              <a:ext uri="{C183D7F6-B498-43B3-948B-1728B52AA6E4}">
                <adec:decorative xmlns:adec="http://schemas.microsoft.com/office/drawing/2017/decorative" val="1"/>
              </a:ext>
            </a:extLst>
          </p:cNvPr>
          <p:cNvGrpSpPr/>
          <p:nvPr userDrawn="1"/>
        </p:nvGrpSpPr>
        <p:grpSpPr>
          <a:xfrm>
            <a:off x="0" y="1121229"/>
            <a:ext cx="11928880" cy="4975679"/>
            <a:chOff x="0" y="1121229"/>
            <a:chExt cx="11928880" cy="4975679"/>
          </a:xfrm>
        </p:grpSpPr>
        <p:pic>
          <p:nvPicPr>
            <p:cNvPr id="25" name="Graphic 24">
              <a:extLst>
                <a:ext uri="{FF2B5EF4-FFF2-40B4-BE49-F238E27FC236}">
                  <a16:creationId xmlns:a16="http://schemas.microsoft.com/office/drawing/2014/main" id="{F390C325-B862-340F-F1A0-763E212238F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31251" y="3299279"/>
              <a:ext cx="2797629" cy="2797629"/>
            </a:xfrm>
            <a:prstGeom prst="rect">
              <a:avLst/>
            </a:prstGeom>
          </p:spPr>
        </p:pic>
        <p:pic>
          <p:nvPicPr>
            <p:cNvPr id="26" name="Graphic 25">
              <a:extLst>
                <a:ext uri="{FF2B5EF4-FFF2-40B4-BE49-F238E27FC236}">
                  <a16:creationId xmlns:a16="http://schemas.microsoft.com/office/drawing/2014/main" id="{398A646E-0560-BDBA-0EC2-C1A481E7DDCD}"/>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0000"/>
            <a:stretch/>
          </p:blipFill>
          <p:spPr>
            <a:xfrm>
              <a:off x="0" y="1121229"/>
              <a:ext cx="1381742" cy="2841172"/>
            </a:xfrm>
            <a:prstGeom prst="rect">
              <a:avLst/>
            </a:prstGeom>
          </p:spPr>
        </p:pic>
      </p:grpSp>
      <p:grpSp>
        <p:nvGrpSpPr>
          <p:cNvPr id="9" name="Group 8">
            <a:extLst>
              <a:ext uri="{FF2B5EF4-FFF2-40B4-BE49-F238E27FC236}">
                <a16:creationId xmlns:a16="http://schemas.microsoft.com/office/drawing/2014/main" id="{C135E71F-C646-497A-F1B6-02B450BA0F78}"/>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2200656" y="672830"/>
            <a:ext cx="7790688" cy="4905426"/>
            <a:chOff x="1698171" y="691024"/>
            <a:chExt cx="7790688"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7790688" cy="5475954"/>
              <a:chOff x="1466850" y="380320"/>
              <a:chExt cx="8200469"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8200469"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820046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793574"/>
              <a:ext cx="810985" cy="234773"/>
              <a:chOff x="1883229" y="778380"/>
              <a:chExt cx="810985" cy="234773"/>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778380"/>
                <a:ext cx="212271" cy="23477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778381"/>
                <a:ext cx="212271" cy="23477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778380"/>
                <a:ext cx="212271" cy="23477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2363686" y="1176402"/>
            <a:ext cx="7464628" cy="2969485"/>
          </a:xfrm>
        </p:spPr>
        <p:txBody>
          <a:bodyPr/>
          <a:lstStyle>
            <a:lvl1pPr algn="ctr">
              <a:defRPr sz="5400"/>
            </a:lvl1pPr>
          </a:lstStyle>
          <a:p>
            <a:r>
              <a:rPr lang="en-US" dirty="0"/>
              <a:t>Click to add title</a:t>
            </a:r>
          </a:p>
        </p:txBody>
      </p:sp>
      <p:sp>
        <p:nvSpPr>
          <p:cNvPr id="24" name="Subtitle 2">
            <a:extLst>
              <a:ext uri="{FF2B5EF4-FFF2-40B4-BE49-F238E27FC236}">
                <a16:creationId xmlns:a16="http://schemas.microsoft.com/office/drawing/2014/main" id="{CBEBA1A5-4510-452E-1403-4952BDF1CD9C}"/>
              </a:ext>
            </a:extLst>
          </p:cNvPr>
          <p:cNvSpPr>
            <a:spLocks noGrp="1"/>
          </p:cNvSpPr>
          <p:nvPr>
            <p:ph type="subTitle" idx="10" hasCustomPrompt="1"/>
          </p:nvPr>
        </p:nvSpPr>
        <p:spPr>
          <a:xfrm>
            <a:off x="3961947" y="4569658"/>
            <a:ext cx="4268106" cy="652923"/>
          </a:xfrm>
          <a:prstGeom prst="roundRect">
            <a:avLst>
              <a:gd name="adj" fmla="val 50000"/>
            </a:avLst>
          </a:prstGeom>
          <a:solidFill>
            <a:schemeClr val="accent6"/>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ext Placeholder 27">
            <a:extLst>
              <a:ext uri="{FF2B5EF4-FFF2-40B4-BE49-F238E27FC236}">
                <a16:creationId xmlns:a16="http://schemas.microsoft.com/office/drawing/2014/main" id="{439B2FAD-869F-EFCD-2A5A-829F0B0BB89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8239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82052" y="327023"/>
            <a:ext cx="4359630" cy="5561465"/>
          </a:xfrm>
        </p:spPr>
        <p:txBody>
          <a:bodyPr vert="horz" lIns="91440" tIns="45720" rIns="91440" bIns="45720" rtlCol="0" anchor="ctr">
            <a:noAutofit/>
          </a:bodyPr>
          <a:lstStyle>
            <a:lvl1pPr algn="ctr">
              <a:defRPr lang="en-US" sz="44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6001055" y="872661"/>
            <a:ext cx="4178808" cy="1621972"/>
            <a:chOff x="1698171" y="691024"/>
            <a:chExt cx="4178808" cy="1621972"/>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4178808" cy="1621972"/>
              <a:chOff x="1466850" y="380320"/>
              <a:chExt cx="4398608" cy="1707287"/>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439663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280360" y="1346111"/>
            <a:ext cx="3897629"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27" name="Group 26">
            <a:extLst>
              <a:ext uri="{FF2B5EF4-FFF2-40B4-BE49-F238E27FC236}">
                <a16:creationId xmlns:a16="http://schemas.microsoft.com/office/drawing/2014/main" id="{5D411988-461A-212A-4EEA-577325DDDE8B}"/>
              </a:ext>
              <a:ext uri="{C183D7F6-B498-43B3-948B-1728B52AA6E4}">
                <adec:decorative xmlns:adec="http://schemas.microsoft.com/office/drawing/2017/decorative" val="1"/>
              </a:ext>
            </a:extLst>
          </p:cNvPr>
          <p:cNvGrpSpPr/>
          <p:nvPr userDrawn="1"/>
        </p:nvGrpSpPr>
        <p:grpSpPr>
          <a:xfrm>
            <a:off x="7231141" y="2293685"/>
            <a:ext cx="4178808" cy="1621972"/>
            <a:chOff x="1698171" y="691024"/>
            <a:chExt cx="4180256" cy="1621972"/>
          </a:xfrm>
        </p:grpSpPr>
        <p:grpSp>
          <p:nvGrpSpPr>
            <p:cNvPr id="28" name="Group 27">
              <a:extLst>
                <a:ext uri="{FF2B5EF4-FFF2-40B4-BE49-F238E27FC236}">
                  <a16:creationId xmlns:a16="http://schemas.microsoft.com/office/drawing/2014/main" id="{80E8A8E9-91B1-17D2-ABCD-C24B36BBD942}"/>
                </a:ext>
              </a:extLst>
            </p:cNvPr>
            <p:cNvGrpSpPr/>
            <p:nvPr userDrawn="1"/>
          </p:nvGrpSpPr>
          <p:grpSpPr>
            <a:xfrm>
              <a:off x="1698171" y="691024"/>
              <a:ext cx="4180256" cy="1621972"/>
              <a:chOff x="1466850" y="380320"/>
              <a:chExt cx="4400132" cy="1707287"/>
            </a:xfrm>
          </p:grpSpPr>
          <p:sp>
            <p:nvSpPr>
              <p:cNvPr id="33" name="Rectangle 32">
                <a:extLst>
                  <a:ext uri="{FF2B5EF4-FFF2-40B4-BE49-F238E27FC236}">
                    <a16:creationId xmlns:a16="http://schemas.microsoft.com/office/drawing/2014/main" id="{65E66B1F-9B25-7435-4820-3FA5833DADF3}"/>
                  </a:ext>
                </a:extLst>
              </p:cNvPr>
              <p:cNvSpPr/>
              <p:nvPr userDrawn="1"/>
            </p:nvSpPr>
            <p:spPr>
              <a:xfrm>
                <a:off x="1466850" y="875620"/>
                <a:ext cx="4400132"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51B9C6-814F-32F6-064F-F9DA6D86B4B9}"/>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ECBE99C-5013-2BCA-F2BF-2B711C6C659C}"/>
                </a:ext>
              </a:extLst>
            </p:cNvPr>
            <p:cNvGrpSpPr/>
            <p:nvPr userDrawn="1"/>
          </p:nvGrpSpPr>
          <p:grpSpPr>
            <a:xfrm>
              <a:off x="1839686" y="815293"/>
              <a:ext cx="810985" cy="212272"/>
              <a:chOff x="1883229" y="800099"/>
              <a:chExt cx="810985" cy="212272"/>
            </a:xfrm>
          </p:grpSpPr>
          <p:sp>
            <p:nvSpPr>
              <p:cNvPr id="30" name="Oval 29">
                <a:extLst>
                  <a:ext uri="{FF2B5EF4-FFF2-40B4-BE49-F238E27FC236}">
                    <a16:creationId xmlns:a16="http://schemas.microsoft.com/office/drawing/2014/main" id="{D27BE244-0240-721B-F9BF-1545D40C473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667F2F4-3EA7-F72C-B879-F6EF76806E5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860531-40BA-191E-18E7-455B1D4AC3A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Content Placeholder 2">
            <a:extLst>
              <a:ext uri="{FF2B5EF4-FFF2-40B4-BE49-F238E27FC236}">
                <a16:creationId xmlns:a16="http://schemas.microsoft.com/office/drawing/2014/main" id="{FE156BFF-04F1-4C1E-8D3A-491525847548}"/>
              </a:ext>
            </a:extLst>
          </p:cNvPr>
          <p:cNvSpPr>
            <a:spLocks noGrp="1"/>
          </p:cNvSpPr>
          <p:nvPr>
            <p:ph idx="10" hasCustomPrompt="1"/>
          </p:nvPr>
        </p:nvSpPr>
        <p:spPr>
          <a:xfrm>
            <a:off x="7510446" y="2764233"/>
            <a:ext cx="3898056"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35" name="Group 34">
            <a:extLst>
              <a:ext uri="{FF2B5EF4-FFF2-40B4-BE49-F238E27FC236}">
                <a16:creationId xmlns:a16="http://schemas.microsoft.com/office/drawing/2014/main" id="{C25B40F4-31F1-4BDE-D5F5-A840355C7648}"/>
              </a:ext>
              <a:ext uri="{C183D7F6-B498-43B3-948B-1728B52AA6E4}">
                <adec:decorative xmlns:adec="http://schemas.microsoft.com/office/drawing/2017/decorative" val="1"/>
              </a:ext>
            </a:extLst>
          </p:cNvPr>
          <p:cNvGrpSpPr/>
          <p:nvPr userDrawn="1"/>
        </p:nvGrpSpPr>
        <p:grpSpPr>
          <a:xfrm>
            <a:off x="5549298" y="3724720"/>
            <a:ext cx="4178808" cy="1621972"/>
            <a:chOff x="1698171" y="691024"/>
            <a:chExt cx="4178808" cy="1621972"/>
          </a:xfrm>
        </p:grpSpPr>
        <p:grpSp>
          <p:nvGrpSpPr>
            <p:cNvPr id="36" name="Group 35">
              <a:extLst>
                <a:ext uri="{FF2B5EF4-FFF2-40B4-BE49-F238E27FC236}">
                  <a16:creationId xmlns:a16="http://schemas.microsoft.com/office/drawing/2014/main" id="{14F2CEEF-676B-E784-AFAD-EE08BB858822}"/>
                </a:ext>
              </a:extLst>
            </p:cNvPr>
            <p:cNvGrpSpPr/>
            <p:nvPr userDrawn="1"/>
          </p:nvGrpSpPr>
          <p:grpSpPr>
            <a:xfrm>
              <a:off x="1698171" y="691024"/>
              <a:ext cx="4178808" cy="1621972"/>
              <a:chOff x="1466850" y="380320"/>
              <a:chExt cx="4398608" cy="1707287"/>
            </a:xfrm>
          </p:grpSpPr>
          <p:sp>
            <p:nvSpPr>
              <p:cNvPr id="41" name="Rectangle 40">
                <a:extLst>
                  <a:ext uri="{FF2B5EF4-FFF2-40B4-BE49-F238E27FC236}">
                    <a16:creationId xmlns:a16="http://schemas.microsoft.com/office/drawing/2014/main" id="{D996D471-7034-55A4-9131-8F42409199CD}"/>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42B01D5-8199-1490-907B-0457D3A8B121}"/>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055ABC1-9A69-E36C-BBC7-66E30B1A06A6}"/>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80B941DF-231A-7F1A-BC7C-4716D545874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8F0A51-0AEC-32AE-518F-A22A58A014FC}"/>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70BE31C-62BD-25B6-F982-15EF00F8096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 name="Content Placeholder 2">
            <a:extLst>
              <a:ext uri="{FF2B5EF4-FFF2-40B4-BE49-F238E27FC236}">
                <a16:creationId xmlns:a16="http://schemas.microsoft.com/office/drawing/2014/main" id="{0AE55C4F-9B2B-DDCC-A283-D7E26E753647}"/>
              </a:ext>
            </a:extLst>
          </p:cNvPr>
          <p:cNvSpPr>
            <a:spLocks noGrp="1"/>
          </p:cNvSpPr>
          <p:nvPr>
            <p:ph idx="11" hasCustomPrompt="1"/>
          </p:nvPr>
        </p:nvSpPr>
        <p:spPr>
          <a:xfrm>
            <a:off x="5828603" y="4198170"/>
            <a:ext cx="3899503"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4" name="Group 3">
            <a:extLst>
              <a:ext uri="{FF2B5EF4-FFF2-40B4-BE49-F238E27FC236}">
                <a16:creationId xmlns:a16="http://schemas.microsoft.com/office/drawing/2014/main" id="{C60FDD78-E2D8-EEA5-3344-E3D2BE836FF6}"/>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15" name="Rectangle 14">
              <a:extLst>
                <a:ext uri="{FF2B5EF4-FFF2-40B4-BE49-F238E27FC236}">
                  <a16:creationId xmlns:a16="http://schemas.microsoft.com/office/drawing/2014/main" id="{B5D3F158-0978-3C72-28E8-13FDD5E55AB9}"/>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752B528-4EFB-F348-3AD1-46AC4D02921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34573C53-C5EA-665D-1F67-29A1818B1B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1E11B540-BA6C-F9A1-97FA-67400430915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C34C69AE-AB76-2C86-F803-FADD88A1B3EC}"/>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78DFAF55-5354-E7DF-9E4F-CA6F1A1330AA}"/>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17" name="Date Placeholder 3">
            <a:extLst>
              <a:ext uri="{FF2B5EF4-FFF2-40B4-BE49-F238E27FC236}">
                <a16:creationId xmlns:a16="http://schemas.microsoft.com/office/drawing/2014/main" id="{1D84685F-D9EE-59F2-34FD-4C69F79623C9}"/>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21" name="Slide Number Placeholder 5">
            <a:extLst>
              <a:ext uri="{FF2B5EF4-FFF2-40B4-BE49-F238E27FC236}">
                <a16:creationId xmlns:a16="http://schemas.microsoft.com/office/drawing/2014/main" id="{7E2F8AE5-0AF9-AAE8-3280-F9E7FF8D93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2753694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Tree>
    <p:extLst>
      <p:ext uri="{BB962C8B-B14F-4D97-AF65-F5344CB8AC3E}">
        <p14:creationId xmlns:p14="http://schemas.microsoft.com/office/powerpoint/2010/main" val="940649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59CECA-F60A-FFF9-3171-911D85E98D1F}"/>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B2280EE4-6791-2776-5F46-A52628390E29}"/>
                </a:ext>
                <a:ext uri="{C183D7F6-B498-43B3-948B-1728B52AA6E4}">
                  <adec:decorative xmlns:adec="http://schemas.microsoft.com/office/drawing/2017/decorative" val="0"/>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04929F8-457D-4DEA-E076-FD968B72870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Full battery with solid fill">
              <a:extLst>
                <a:ext uri="{FF2B5EF4-FFF2-40B4-BE49-F238E27FC236}">
                  <a16:creationId xmlns:a16="http://schemas.microsoft.com/office/drawing/2014/main" id="{CD78DF8F-7DF4-F2B7-B710-98A31937B3D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3" name="Graphic 12" descr="Volume with solid fill">
              <a:extLst>
                <a:ext uri="{FF2B5EF4-FFF2-40B4-BE49-F238E27FC236}">
                  <a16:creationId xmlns:a16="http://schemas.microsoft.com/office/drawing/2014/main" id="{B907457F-A236-D28C-18DA-23628B1ED16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4" name="Graphic 13" descr="Wi-Fi with solid fill">
              <a:extLst>
                <a:ext uri="{FF2B5EF4-FFF2-40B4-BE49-F238E27FC236}">
                  <a16:creationId xmlns:a16="http://schemas.microsoft.com/office/drawing/2014/main" id="{6783B2EA-3033-F6E0-3330-DFEE03DD376B}"/>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961DBBC2-0694-C0F5-05D7-B17D0BC55F5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4" name="Date Placeholder 3">
            <a:extLst>
              <a:ext uri="{FF2B5EF4-FFF2-40B4-BE49-F238E27FC236}">
                <a16:creationId xmlns:a16="http://schemas.microsoft.com/office/drawing/2014/main" id="{AAEA9E0A-74BC-A19D-2D22-F15F7E9C32E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3/18/2024</a:t>
            </a:fld>
            <a:endParaRPr lang="en-US" dirty="0"/>
          </a:p>
        </p:txBody>
      </p:sp>
      <p:sp>
        <p:nvSpPr>
          <p:cNvPr id="15" name="Slide Number Placeholder 5">
            <a:extLst>
              <a:ext uri="{FF2B5EF4-FFF2-40B4-BE49-F238E27FC236}">
                <a16:creationId xmlns:a16="http://schemas.microsoft.com/office/drawing/2014/main" id="{0E7031B3-3C25-937A-13F4-E8E92F39B4A1}"/>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28088243"/>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4D8EA3-B846-4160-95E9-486302147031}" type="datetime1">
              <a:rPr lang="en-US" smtClean="0"/>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4047830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4D8EA3-B846-4160-95E9-486302147031}" type="datetime1">
              <a:rPr lang="en-US" smtClean="0"/>
              <a:t>3/18/2024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20779864"/>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4D8EA3-B846-4160-95E9-486302147031}" type="datetime1">
              <a:rPr lang="en-US" smtClean="0"/>
              <a:t>3/18/2024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329187901"/>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4D8EA3-B846-4160-95E9-486302147031}" type="datetime1">
              <a:rPr lang="en-US" smtClean="0"/>
              <a:t>3/18/2024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4305373"/>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D8EA3-B846-4160-95E9-486302147031}" type="datetime1">
              <a:rPr lang="en-US" smtClean="0"/>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71128424"/>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D8EA3-B846-4160-95E9-486302147031}" type="datetime1">
              <a:rPr lang="en-US" smtClean="0"/>
              <a:t>3/18/2024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30167198"/>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4D8EA3-B846-4160-95E9-486302147031}" type="datetime1">
              <a:rPr lang="en-US" smtClean="0"/>
              <a:t>3/18/2024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810078809"/>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27" r:id="rId22"/>
    <p:sldLayoutId id="2147483676" r:id="rId23"/>
    <p:sldLayoutId id="2147483655" r:id="rId24"/>
  </p:sldLayoutIdLst>
  <p:hf hdr="0" ft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0.xml"/><Relationship Id="rId16" Type="http://schemas.openxmlformats.org/officeDocument/2006/relationships/image" Target="../media/image50.svg"/><Relationship Id="rId1" Type="http://schemas.openxmlformats.org/officeDocument/2006/relationships/slideLayout" Target="../slideLayouts/slideLayout24.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overlayfactsheet.com/"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https://www.publicdomainpictures.net/en/view-image.php?image=123460&amp;picture=burning-question-mark"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hyperlink" Target="https://pixabay.com/en/fight-conflict-quarrel-showdown-295470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60B-A64D-3CFF-6184-8B270143FFBE}"/>
              </a:ext>
            </a:extLst>
          </p:cNvPr>
          <p:cNvSpPr>
            <a:spLocks noGrp="1"/>
          </p:cNvSpPr>
          <p:nvPr>
            <p:ph type="ctrTitle"/>
          </p:nvPr>
        </p:nvSpPr>
        <p:spPr>
          <a:xfrm>
            <a:off x="1924050" y="1278307"/>
            <a:ext cx="8343901" cy="3888344"/>
          </a:xfrm>
        </p:spPr>
        <p:txBody>
          <a:bodyPr anchor="b"/>
          <a:lstStyle/>
          <a:p>
            <a:r>
              <a:rPr lang="en-US" b="1" dirty="0">
                <a:latin typeface="+mn-lt"/>
              </a:rPr>
              <a:t>Neurodiversity &amp; Networking</a:t>
            </a:r>
            <a:r>
              <a:rPr lang="en-US" dirty="0">
                <a:latin typeface="+mn-lt"/>
              </a:rPr>
              <a:t>:</a:t>
            </a:r>
            <a:br>
              <a:rPr lang="en-US" dirty="0">
                <a:latin typeface="+mn-lt"/>
              </a:rPr>
            </a:br>
            <a:r>
              <a:rPr lang="en-US" sz="5400" dirty="0">
                <a:latin typeface="+mn-lt"/>
              </a:rPr>
              <a:t>Bridging the Awkward Silence</a:t>
            </a:r>
          </a:p>
        </p:txBody>
      </p:sp>
      <p:sp>
        <p:nvSpPr>
          <p:cNvPr id="3" name="Subtitle 2">
            <a:extLst>
              <a:ext uri="{FF2B5EF4-FFF2-40B4-BE49-F238E27FC236}">
                <a16:creationId xmlns:a16="http://schemas.microsoft.com/office/drawing/2014/main" id="{0F88F566-A8B6-E9CC-11D9-F9016198DE6D}"/>
              </a:ext>
            </a:extLst>
          </p:cNvPr>
          <p:cNvSpPr>
            <a:spLocks noGrp="1"/>
          </p:cNvSpPr>
          <p:nvPr>
            <p:ph type="subTitle" idx="1"/>
          </p:nvPr>
        </p:nvSpPr>
        <p:spPr/>
        <p:txBody>
          <a:bodyPr/>
          <a:lstStyle/>
          <a:p>
            <a:r>
              <a:rPr lang="en-US" dirty="0"/>
              <a:t>Erissa Duvall</a:t>
            </a:r>
          </a:p>
        </p:txBody>
      </p:sp>
    </p:spTree>
    <p:extLst>
      <p:ext uri="{BB962C8B-B14F-4D97-AF65-F5344CB8AC3E}">
        <p14:creationId xmlns:p14="http://schemas.microsoft.com/office/powerpoint/2010/main" val="214861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AD751-E0A5-20F3-3899-1DE4173343C1}"/>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3F77ED91-2390-4337-FDEE-D855D2EB54E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739631" y="2729054"/>
            <a:ext cx="3251364" cy="3775393"/>
          </a:xfrm>
          <a:prstGeom prst="rect">
            <a:avLst/>
          </a:prstGeom>
        </p:spPr>
      </p:pic>
      <p:pic>
        <p:nvPicPr>
          <p:cNvPr id="5" name="Graphic 4">
            <a:extLst>
              <a:ext uri="{FF2B5EF4-FFF2-40B4-BE49-F238E27FC236}">
                <a16:creationId xmlns:a16="http://schemas.microsoft.com/office/drawing/2014/main" id="{E15CEA75-91E1-CA06-CCDB-5B2DA506D35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425" y="2394849"/>
            <a:ext cx="1905000" cy="3952875"/>
          </a:xfrm>
          <a:prstGeom prst="rect">
            <a:avLst/>
          </a:prstGeom>
        </p:spPr>
      </p:pic>
      <p:pic>
        <p:nvPicPr>
          <p:cNvPr id="18" name="Graphic 17">
            <a:extLst>
              <a:ext uri="{FF2B5EF4-FFF2-40B4-BE49-F238E27FC236}">
                <a16:creationId xmlns:a16="http://schemas.microsoft.com/office/drawing/2014/main" id="{88B364E9-5E41-DA21-2278-75E51814AC0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7089" y="1930410"/>
            <a:ext cx="1533525" cy="4457700"/>
          </a:xfrm>
          <a:prstGeom prst="rect">
            <a:avLst/>
          </a:prstGeom>
          <a:effectLst>
            <a:outerShdw blurRad="50800" dist="76200" dir="8100000" algn="tr" rotWithShape="0">
              <a:prstClr val="black">
                <a:alpha val="40000"/>
              </a:prstClr>
            </a:outerShdw>
          </a:effectLst>
        </p:spPr>
      </p:pic>
      <p:pic>
        <p:nvPicPr>
          <p:cNvPr id="22" name="Graphic 21">
            <a:extLst>
              <a:ext uri="{FF2B5EF4-FFF2-40B4-BE49-F238E27FC236}">
                <a16:creationId xmlns:a16="http://schemas.microsoft.com/office/drawing/2014/main" id="{DA417A63-36DE-D09E-F2F2-14A31B69B12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767186" y="1848759"/>
            <a:ext cx="1971675" cy="4410075"/>
          </a:xfrm>
          <a:prstGeom prst="rect">
            <a:avLst/>
          </a:prstGeom>
          <a:effectLst>
            <a:outerShdw blurRad="50800" dist="76200" dir="8100000" algn="tr" rotWithShape="0">
              <a:prstClr val="black">
                <a:alpha val="40000"/>
              </a:prstClr>
            </a:outerShdw>
          </a:effectLst>
        </p:spPr>
      </p:pic>
      <p:sp>
        <p:nvSpPr>
          <p:cNvPr id="10" name="Text Placeholder 9">
            <a:extLst>
              <a:ext uri="{FF2B5EF4-FFF2-40B4-BE49-F238E27FC236}">
                <a16:creationId xmlns:a16="http://schemas.microsoft.com/office/drawing/2014/main" id="{32A3DB0A-4FE5-E03C-3D34-BD6C59EFF557}"/>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D0AEDDE5-7164-3A79-D1B6-EA2F84E6D091}"/>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300454A0-010E-E420-B856-AB2DCBFB0FE2}"/>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9" name="Title 8">
            <a:extLst>
              <a:ext uri="{FF2B5EF4-FFF2-40B4-BE49-F238E27FC236}">
                <a16:creationId xmlns:a16="http://schemas.microsoft.com/office/drawing/2014/main" id="{E087235D-7265-68A1-7244-AA9E3884F7F5}"/>
              </a:ext>
            </a:extLst>
          </p:cNvPr>
          <p:cNvSpPr>
            <a:spLocks noGrp="1"/>
          </p:cNvSpPr>
          <p:nvPr>
            <p:ph type="title" idx="4294967295"/>
          </p:nvPr>
        </p:nvSpPr>
        <p:spPr>
          <a:xfrm>
            <a:off x="2287504" y="353553"/>
            <a:ext cx="7464425" cy="878347"/>
          </a:xfrm>
        </p:spPr>
        <p:txBody>
          <a:bodyPr>
            <a:noAutofit/>
          </a:bodyPr>
          <a:lstStyle/>
          <a:p>
            <a:r>
              <a:rPr lang="en-US" sz="5400" dirty="0"/>
              <a:t>We aren’t all the same</a:t>
            </a:r>
          </a:p>
        </p:txBody>
      </p:sp>
      <p:pic>
        <p:nvPicPr>
          <p:cNvPr id="24" name="Graphic 23">
            <a:extLst>
              <a:ext uri="{FF2B5EF4-FFF2-40B4-BE49-F238E27FC236}">
                <a16:creationId xmlns:a16="http://schemas.microsoft.com/office/drawing/2014/main" id="{7A7D58AE-69F7-FA9A-8742-9AD1509C42A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53442" y="2184400"/>
            <a:ext cx="2182487" cy="4152910"/>
          </a:xfrm>
          <a:prstGeom prst="rect">
            <a:avLst/>
          </a:prstGeom>
          <a:effectLst>
            <a:outerShdw blurRad="50800" dist="76200" dir="8100000" algn="tr" rotWithShape="0">
              <a:prstClr val="black">
                <a:alpha val="40000"/>
              </a:prstClr>
            </a:outerShdw>
          </a:effectLst>
        </p:spPr>
      </p:pic>
      <p:pic>
        <p:nvPicPr>
          <p:cNvPr id="16" name="Graphic 15">
            <a:extLst>
              <a:ext uri="{FF2B5EF4-FFF2-40B4-BE49-F238E27FC236}">
                <a16:creationId xmlns:a16="http://schemas.microsoft.com/office/drawing/2014/main" id="{0A50EB11-E4B0-F31D-E8E8-E02C7E4836F0}"/>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9694697" y="1851030"/>
            <a:ext cx="2438400" cy="4819650"/>
          </a:xfrm>
          <a:prstGeom prst="rect">
            <a:avLst/>
          </a:prstGeom>
          <a:effectLst>
            <a:outerShdw blurRad="50800" dist="76200" dir="8100000" algn="tr" rotWithShape="0">
              <a:prstClr val="black">
                <a:alpha val="40000"/>
              </a:prstClr>
            </a:outerShdw>
          </a:effectLst>
        </p:spPr>
      </p:pic>
      <p:pic>
        <p:nvPicPr>
          <p:cNvPr id="20" name="Graphic 19">
            <a:extLst>
              <a:ext uri="{FF2B5EF4-FFF2-40B4-BE49-F238E27FC236}">
                <a16:creationId xmlns:a16="http://schemas.microsoft.com/office/drawing/2014/main" id="{84D48280-753E-276B-9365-D2A25992F40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18452" y="2006610"/>
            <a:ext cx="2419350" cy="4743450"/>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20163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1000" fill="hold"/>
                                        <p:tgtEl>
                                          <p:spTgt spid="24"/>
                                        </p:tgtEl>
                                        <p:attrNameLst>
                                          <p:attrName>ppt_x</p:attrName>
                                        </p:attrNameLst>
                                      </p:cBhvr>
                                      <p:tavLst>
                                        <p:tav tm="0">
                                          <p:val>
                                            <p:strVal val="0-#ppt_w/2"/>
                                          </p:val>
                                        </p:tav>
                                        <p:tav tm="100000">
                                          <p:val>
                                            <p:strVal val="#ppt_x"/>
                                          </p:val>
                                        </p:tav>
                                      </p:tavLst>
                                    </p:anim>
                                    <p:anim calcmode="lin" valueType="num">
                                      <p:cBhvr additive="base">
                                        <p:cTn id="14" dur="10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1000" fill="hold"/>
                                        <p:tgtEl>
                                          <p:spTgt spid="18"/>
                                        </p:tgtEl>
                                        <p:attrNameLst>
                                          <p:attrName>ppt_x</p:attrName>
                                        </p:attrNameLst>
                                      </p:cBhvr>
                                      <p:tavLst>
                                        <p:tav tm="0">
                                          <p:val>
                                            <p:strVal val="0-#ppt_w/2"/>
                                          </p:val>
                                        </p:tav>
                                        <p:tav tm="100000">
                                          <p:val>
                                            <p:strVal val="#ppt_x"/>
                                          </p:val>
                                        </p:tav>
                                      </p:tavLst>
                                    </p:anim>
                                    <p:anim calcmode="lin" valueType="num">
                                      <p:cBhvr additive="base">
                                        <p:cTn id="26"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4000" fill="hold"/>
                                        <p:tgtEl>
                                          <p:spTgt spid="16"/>
                                        </p:tgtEl>
                                        <p:attrNameLst>
                                          <p:attrName>ppt_x</p:attrName>
                                        </p:attrNameLst>
                                      </p:cBhvr>
                                      <p:tavLst>
                                        <p:tav tm="0">
                                          <p:val>
                                            <p:strVal val="1+#ppt_w/2"/>
                                          </p:val>
                                        </p:tav>
                                        <p:tav tm="100000">
                                          <p:val>
                                            <p:strVal val="#ppt_x"/>
                                          </p:val>
                                        </p:tav>
                                      </p:tavLst>
                                    </p:anim>
                                    <p:anim calcmode="lin" valueType="num">
                                      <p:cBhvr additive="base">
                                        <p:cTn id="44" dur="4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32"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circle(out)">
                                      <p:cBhvr>
                                        <p:cTn id="4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F4219-99E5-CD62-2CD5-98A5EEFC579F}"/>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188FD254-86BB-BC98-6F7C-4A15509E7D14}"/>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2E9D6FCC-03BF-3B93-6C50-44633822F7D8}"/>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C01022C2-6644-7D7A-928D-5840632D90A5}"/>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9" name="Title 8">
            <a:extLst>
              <a:ext uri="{FF2B5EF4-FFF2-40B4-BE49-F238E27FC236}">
                <a16:creationId xmlns:a16="http://schemas.microsoft.com/office/drawing/2014/main" id="{668F05F8-508E-B544-AFCC-E2E979C3A773}"/>
              </a:ext>
            </a:extLst>
          </p:cNvPr>
          <p:cNvSpPr>
            <a:spLocks noGrp="1"/>
          </p:cNvSpPr>
          <p:nvPr>
            <p:ph type="title"/>
          </p:nvPr>
        </p:nvSpPr>
        <p:spPr>
          <a:xfrm>
            <a:off x="2363686" y="-652397"/>
            <a:ext cx="7464628" cy="538097"/>
          </a:xfrm>
        </p:spPr>
        <p:txBody>
          <a:bodyPr>
            <a:normAutofit fontScale="90000"/>
          </a:bodyPr>
          <a:lstStyle/>
          <a:p>
            <a:r>
              <a:rPr lang="en-US" dirty="0"/>
              <a:t>We are not all the same</a:t>
            </a:r>
          </a:p>
        </p:txBody>
      </p:sp>
    </p:spTree>
    <p:extLst>
      <p:ext uri="{BB962C8B-B14F-4D97-AF65-F5344CB8AC3E}">
        <p14:creationId xmlns:p14="http://schemas.microsoft.com/office/powerpoint/2010/main" val="1935164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C1247-D616-133F-B101-24D7F526F8C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D3DD53B-1408-A968-1B69-C8BB8F354A1E}"/>
              </a:ext>
            </a:extLst>
          </p:cNvPr>
          <p:cNvSpPr>
            <a:spLocks noGrp="1"/>
          </p:cNvSpPr>
          <p:nvPr>
            <p:ph type="title"/>
          </p:nvPr>
        </p:nvSpPr>
        <p:spPr>
          <a:xfrm>
            <a:off x="2363686" y="1176402"/>
            <a:ext cx="7464628" cy="4290333"/>
          </a:xfrm>
        </p:spPr>
        <p:txBody>
          <a:bodyPr/>
          <a:lstStyle/>
          <a:p>
            <a:r>
              <a:rPr lang="en-US" dirty="0"/>
              <a:t>Experience &amp; User Feedback</a:t>
            </a:r>
          </a:p>
        </p:txBody>
      </p:sp>
      <p:sp>
        <p:nvSpPr>
          <p:cNvPr id="10" name="Text Placeholder 9">
            <a:extLst>
              <a:ext uri="{FF2B5EF4-FFF2-40B4-BE49-F238E27FC236}">
                <a16:creationId xmlns:a16="http://schemas.microsoft.com/office/drawing/2014/main" id="{59C38F11-1608-F303-C2D5-8178CCED7E5E}"/>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C6D0D6C0-993F-7709-C727-61F656C16329}"/>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146EE55E-E8DB-8E09-79E3-6901E6DAB708}"/>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18767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FF1E9-356B-5CBA-4B87-03CB30471EC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0FF2389-7B7A-F32C-D754-2644DDC818CB}"/>
              </a:ext>
            </a:extLst>
          </p:cNvPr>
          <p:cNvSpPr>
            <a:spLocks noGrp="1"/>
          </p:cNvSpPr>
          <p:nvPr>
            <p:ph type="title"/>
          </p:nvPr>
        </p:nvSpPr>
        <p:spPr>
          <a:xfrm>
            <a:off x="2363686" y="-2448231"/>
            <a:ext cx="7464628" cy="2314882"/>
          </a:xfrm>
        </p:spPr>
        <p:txBody>
          <a:bodyPr>
            <a:normAutofit/>
          </a:bodyPr>
          <a:lstStyle/>
          <a:p>
            <a:r>
              <a:rPr lang="en-US" dirty="0"/>
              <a:t>Experience &amp; User Feedback Continued</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93202C71-16E0-A27B-767B-30DC5DF23145}"/>
              </a:ext>
            </a:extLst>
          </p:cNvPr>
          <p:cNvPicPr>
            <a:picLocks noChangeAspect="1"/>
          </p:cNvPicPr>
          <p:nvPr/>
        </p:nvPicPr>
        <p:blipFill>
          <a:blip r:embed="rId3"/>
          <a:stretch>
            <a:fillRect/>
          </a:stretch>
        </p:blipFill>
        <p:spPr>
          <a:xfrm>
            <a:off x="2363686" y="1242634"/>
            <a:ext cx="3835413" cy="1989812"/>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182A19E8-2526-7352-5053-F7D8A3C42D11}"/>
              </a:ext>
            </a:extLst>
          </p:cNvPr>
          <p:cNvPicPr>
            <a:picLocks noChangeAspect="1"/>
          </p:cNvPicPr>
          <p:nvPr/>
        </p:nvPicPr>
        <p:blipFill rotWithShape="1">
          <a:blip r:embed="rId4"/>
          <a:srcRect l="7313" r="6046"/>
          <a:stretch/>
        </p:blipFill>
        <p:spPr>
          <a:xfrm>
            <a:off x="5992901" y="3429000"/>
            <a:ext cx="3835413" cy="1989812"/>
          </a:xfrm>
          <a:prstGeom prst="rect">
            <a:avLst/>
          </a:prstGeom>
          <a:effectLst>
            <a:outerShdw blurRad="63500" sx="102000" sy="102000" algn="ctr" rotWithShape="0">
              <a:prstClr val="black">
                <a:alpha val="40000"/>
              </a:prstClr>
            </a:outerShdw>
            <a:softEdge rad="31750"/>
          </a:effectLst>
        </p:spPr>
      </p:pic>
      <p:sp>
        <p:nvSpPr>
          <p:cNvPr id="10" name="Text Placeholder 9">
            <a:extLst>
              <a:ext uri="{FF2B5EF4-FFF2-40B4-BE49-F238E27FC236}">
                <a16:creationId xmlns:a16="http://schemas.microsoft.com/office/drawing/2014/main" id="{FCAC71B3-3B8F-E8EA-5E22-EE41D6A7209F}"/>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5C6CA019-C239-A14E-4185-82475209B5CC}"/>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035C26F2-2A74-9A25-B287-3BC90C9655B9}"/>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2347334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DE054-9CC4-FDCD-1F82-BC8DFF37725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15B15AB-31A2-CB94-513E-306AB47578C6}"/>
              </a:ext>
            </a:extLst>
          </p:cNvPr>
          <p:cNvSpPr>
            <a:spLocks noGrp="1"/>
          </p:cNvSpPr>
          <p:nvPr>
            <p:ph type="title"/>
          </p:nvPr>
        </p:nvSpPr>
        <p:spPr>
          <a:xfrm>
            <a:off x="2363686" y="1176402"/>
            <a:ext cx="7464628" cy="1350488"/>
          </a:xfrm>
        </p:spPr>
        <p:txBody>
          <a:bodyPr>
            <a:normAutofit/>
          </a:bodyPr>
          <a:lstStyle/>
          <a:p>
            <a:r>
              <a:rPr lang="en-US" dirty="0"/>
              <a:t>Consistent Experience</a:t>
            </a:r>
          </a:p>
        </p:txBody>
      </p:sp>
      <p:sp>
        <p:nvSpPr>
          <p:cNvPr id="6" name="Subtitle 8">
            <a:extLst>
              <a:ext uri="{FF2B5EF4-FFF2-40B4-BE49-F238E27FC236}">
                <a16:creationId xmlns:a16="http://schemas.microsoft.com/office/drawing/2014/main" id="{A20D6BE0-A092-F91D-BC4B-D69E86A4127F}"/>
              </a:ext>
            </a:extLst>
          </p:cNvPr>
          <p:cNvSpPr txBox="1">
            <a:spLocks/>
          </p:cNvSpPr>
          <p:nvPr/>
        </p:nvSpPr>
        <p:spPr>
          <a:xfrm>
            <a:off x="3961947" y="2868098"/>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POUR Principles</a:t>
            </a:r>
          </a:p>
        </p:txBody>
      </p:sp>
      <p:sp>
        <p:nvSpPr>
          <p:cNvPr id="13" name="Subtitle 8">
            <a:extLst>
              <a:ext uri="{FF2B5EF4-FFF2-40B4-BE49-F238E27FC236}">
                <a16:creationId xmlns:a16="http://schemas.microsoft.com/office/drawing/2014/main" id="{303B45A5-18BD-DBC3-7C3C-238AB6ECBEAC}"/>
              </a:ext>
            </a:extLst>
          </p:cNvPr>
          <p:cNvSpPr txBox="1">
            <a:spLocks/>
          </p:cNvSpPr>
          <p:nvPr/>
        </p:nvSpPr>
        <p:spPr>
          <a:xfrm>
            <a:off x="3961947" y="4004649"/>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Keyboard &amp; Screen Reader</a:t>
            </a:r>
          </a:p>
        </p:txBody>
      </p:sp>
      <p:sp>
        <p:nvSpPr>
          <p:cNvPr id="10" name="Text Placeholder 9">
            <a:extLst>
              <a:ext uri="{FF2B5EF4-FFF2-40B4-BE49-F238E27FC236}">
                <a16:creationId xmlns:a16="http://schemas.microsoft.com/office/drawing/2014/main" id="{397AA8C6-CC9E-1CF6-BEC2-0CC3865243C1}"/>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068E7C10-38DC-4C09-4CC9-697285E5F79A}"/>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CE0EA967-0C85-11CE-06AA-71BA7D01D8DE}"/>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964651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93381-937C-4C5D-13E9-9F29FA28CF5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BC29A20-7597-11DA-54C7-1A672F11054D}"/>
              </a:ext>
            </a:extLst>
          </p:cNvPr>
          <p:cNvSpPr>
            <a:spLocks noGrp="1"/>
          </p:cNvSpPr>
          <p:nvPr>
            <p:ph type="title"/>
          </p:nvPr>
        </p:nvSpPr>
        <p:spPr>
          <a:xfrm>
            <a:off x="2363686" y="1176402"/>
            <a:ext cx="7464628" cy="881523"/>
          </a:xfrm>
        </p:spPr>
        <p:txBody>
          <a:bodyPr>
            <a:normAutofit fontScale="90000"/>
          </a:bodyPr>
          <a:lstStyle/>
          <a:p>
            <a:r>
              <a:rPr lang="en-US" dirty="0"/>
              <a:t>Structure &amp; Relationships</a:t>
            </a:r>
          </a:p>
        </p:txBody>
      </p:sp>
      <p:sp>
        <p:nvSpPr>
          <p:cNvPr id="6" name="Subtitle 8">
            <a:extLst>
              <a:ext uri="{FF2B5EF4-FFF2-40B4-BE49-F238E27FC236}">
                <a16:creationId xmlns:a16="http://schemas.microsoft.com/office/drawing/2014/main" id="{A28274C8-3662-78AD-2A31-42504021C802}"/>
              </a:ext>
            </a:extLst>
          </p:cNvPr>
          <p:cNvSpPr txBox="1">
            <a:spLocks/>
          </p:cNvSpPr>
          <p:nvPr/>
        </p:nvSpPr>
        <p:spPr>
          <a:xfrm>
            <a:off x="3961947" y="2120901"/>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Semantics</a:t>
            </a:r>
          </a:p>
        </p:txBody>
      </p:sp>
      <p:sp>
        <p:nvSpPr>
          <p:cNvPr id="13" name="Subtitle 8">
            <a:extLst>
              <a:ext uri="{FF2B5EF4-FFF2-40B4-BE49-F238E27FC236}">
                <a16:creationId xmlns:a16="http://schemas.microsoft.com/office/drawing/2014/main" id="{DCD7C783-5E39-BD78-C78A-9EB9BA588000}"/>
              </a:ext>
            </a:extLst>
          </p:cNvPr>
          <p:cNvSpPr txBox="1">
            <a:spLocks/>
          </p:cNvSpPr>
          <p:nvPr/>
        </p:nvSpPr>
        <p:spPr>
          <a:xfrm>
            <a:off x="3961947" y="2967371"/>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Landmarks</a:t>
            </a:r>
          </a:p>
        </p:txBody>
      </p:sp>
      <p:sp>
        <p:nvSpPr>
          <p:cNvPr id="4" name="Subtitle 8">
            <a:extLst>
              <a:ext uri="{FF2B5EF4-FFF2-40B4-BE49-F238E27FC236}">
                <a16:creationId xmlns:a16="http://schemas.microsoft.com/office/drawing/2014/main" id="{A758D4D7-5822-9265-F296-5C3085B0464B}"/>
              </a:ext>
            </a:extLst>
          </p:cNvPr>
          <p:cNvSpPr txBox="1">
            <a:spLocks/>
          </p:cNvSpPr>
          <p:nvPr/>
        </p:nvSpPr>
        <p:spPr>
          <a:xfrm>
            <a:off x="3961947" y="3808535"/>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Best Practices</a:t>
            </a:r>
          </a:p>
        </p:txBody>
      </p:sp>
      <p:sp>
        <p:nvSpPr>
          <p:cNvPr id="5" name="Subtitle 8">
            <a:extLst>
              <a:ext uri="{FF2B5EF4-FFF2-40B4-BE49-F238E27FC236}">
                <a16:creationId xmlns:a16="http://schemas.microsoft.com/office/drawing/2014/main" id="{3FDC724E-86C9-0207-B00F-05D61B2FE87B}"/>
              </a:ext>
            </a:extLst>
          </p:cNvPr>
          <p:cNvSpPr txBox="1">
            <a:spLocks/>
          </p:cNvSpPr>
          <p:nvPr/>
        </p:nvSpPr>
        <p:spPr>
          <a:xfrm>
            <a:off x="3961947" y="4655005"/>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First rule of ARIA</a:t>
            </a:r>
          </a:p>
        </p:txBody>
      </p:sp>
      <p:sp>
        <p:nvSpPr>
          <p:cNvPr id="10" name="Text Placeholder 9">
            <a:extLst>
              <a:ext uri="{FF2B5EF4-FFF2-40B4-BE49-F238E27FC236}">
                <a16:creationId xmlns:a16="http://schemas.microsoft.com/office/drawing/2014/main" id="{79900152-4190-4E1D-710E-A59A8AF309AF}"/>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B866EC4B-4FD9-C776-97E0-87B07FAE8337}"/>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E4295421-5C34-5B72-A927-0E17EA44FDD5}"/>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245535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F8FC3-F5AA-A8E7-971C-7863541C65C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08D2AA8-D6DB-E057-84CE-CE9A68DEEC3F}"/>
              </a:ext>
            </a:extLst>
          </p:cNvPr>
          <p:cNvSpPr>
            <a:spLocks noGrp="1"/>
          </p:cNvSpPr>
          <p:nvPr>
            <p:ph type="title"/>
          </p:nvPr>
        </p:nvSpPr>
        <p:spPr>
          <a:xfrm>
            <a:off x="2363686" y="1176402"/>
            <a:ext cx="7464628" cy="881523"/>
          </a:xfrm>
        </p:spPr>
        <p:txBody>
          <a:bodyPr>
            <a:normAutofit fontScale="90000"/>
          </a:bodyPr>
          <a:lstStyle/>
          <a:p>
            <a:r>
              <a:rPr lang="en-US" dirty="0"/>
              <a:t>Tools</a:t>
            </a:r>
          </a:p>
        </p:txBody>
      </p:sp>
      <p:sp>
        <p:nvSpPr>
          <p:cNvPr id="13" name="Subtitle 8">
            <a:extLst>
              <a:ext uri="{FF2B5EF4-FFF2-40B4-BE49-F238E27FC236}">
                <a16:creationId xmlns:a16="http://schemas.microsoft.com/office/drawing/2014/main" id="{8FB3F15D-979F-92C2-5021-5146C69DB59C}"/>
              </a:ext>
            </a:extLst>
          </p:cNvPr>
          <p:cNvSpPr txBox="1">
            <a:spLocks/>
          </p:cNvSpPr>
          <p:nvPr/>
        </p:nvSpPr>
        <p:spPr>
          <a:xfrm>
            <a:off x="4070102" y="2459519"/>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Bookmarklets</a:t>
            </a:r>
          </a:p>
        </p:txBody>
      </p:sp>
      <p:sp>
        <p:nvSpPr>
          <p:cNvPr id="4" name="Subtitle 8">
            <a:extLst>
              <a:ext uri="{FF2B5EF4-FFF2-40B4-BE49-F238E27FC236}">
                <a16:creationId xmlns:a16="http://schemas.microsoft.com/office/drawing/2014/main" id="{7C9C5BB7-787C-BE72-D468-90F8ED6A41FC}"/>
              </a:ext>
            </a:extLst>
          </p:cNvPr>
          <p:cNvSpPr txBox="1">
            <a:spLocks/>
          </p:cNvSpPr>
          <p:nvPr/>
        </p:nvSpPr>
        <p:spPr>
          <a:xfrm>
            <a:off x="4070102" y="3300683"/>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Extensions</a:t>
            </a:r>
          </a:p>
        </p:txBody>
      </p:sp>
      <p:sp>
        <p:nvSpPr>
          <p:cNvPr id="5" name="Subtitle 8">
            <a:extLst>
              <a:ext uri="{FF2B5EF4-FFF2-40B4-BE49-F238E27FC236}">
                <a16:creationId xmlns:a16="http://schemas.microsoft.com/office/drawing/2014/main" id="{C8A21984-4EE1-B9BC-3AB2-C269AEFF5C60}"/>
              </a:ext>
            </a:extLst>
          </p:cNvPr>
          <p:cNvSpPr txBox="1">
            <a:spLocks/>
          </p:cNvSpPr>
          <p:nvPr/>
        </p:nvSpPr>
        <p:spPr>
          <a:xfrm>
            <a:off x="4070102" y="4147153"/>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Desktop Applications</a:t>
            </a:r>
          </a:p>
        </p:txBody>
      </p:sp>
      <p:sp>
        <p:nvSpPr>
          <p:cNvPr id="10" name="Text Placeholder 9">
            <a:extLst>
              <a:ext uri="{FF2B5EF4-FFF2-40B4-BE49-F238E27FC236}">
                <a16:creationId xmlns:a16="http://schemas.microsoft.com/office/drawing/2014/main" id="{C72BDE7E-5F2B-9789-583B-B46224E9A375}"/>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594BC77F-F6BF-EBE2-D6F7-E5E57B6EF182}"/>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F3CBA5D4-6F59-CAAA-9C63-7CFF147C90A7}"/>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4083101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C4CD5-79D8-0984-4341-64F5E0171D1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16BD175-8B27-7F73-A990-85270AB6EA15}"/>
              </a:ext>
            </a:extLst>
          </p:cNvPr>
          <p:cNvSpPr>
            <a:spLocks noGrp="1"/>
          </p:cNvSpPr>
          <p:nvPr>
            <p:ph type="ctrTitle"/>
          </p:nvPr>
        </p:nvSpPr>
        <p:spPr>
          <a:xfrm>
            <a:off x="1924050" y="1278307"/>
            <a:ext cx="8343901" cy="814637"/>
          </a:xfrm>
        </p:spPr>
        <p:txBody>
          <a:bodyPr>
            <a:normAutofit fontScale="90000"/>
          </a:bodyPr>
          <a:lstStyle/>
          <a:p>
            <a:r>
              <a:rPr lang="en-US" dirty="0"/>
              <a:t>Accessibility Overlays</a:t>
            </a:r>
          </a:p>
        </p:txBody>
      </p:sp>
      <p:sp>
        <p:nvSpPr>
          <p:cNvPr id="10" name="Text Placeholder 9">
            <a:extLst>
              <a:ext uri="{FF2B5EF4-FFF2-40B4-BE49-F238E27FC236}">
                <a16:creationId xmlns:a16="http://schemas.microsoft.com/office/drawing/2014/main" id="{A1B36471-8AAF-ABAD-7746-003B823CAEF4}"/>
              </a:ext>
            </a:extLst>
          </p:cNvPr>
          <p:cNvSpPr>
            <a:spLocks noGrp="1"/>
          </p:cNvSpPr>
          <p:nvPr>
            <p:ph type="subTitle" idx="1"/>
          </p:nvPr>
        </p:nvSpPr>
        <p:spPr/>
        <p:txBody>
          <a:bodyPr/>
          <a:lstStyle/>
          <a:p>
            <a:r>
              <a:rPr lang="en-US" dirty="0">
                <a:solidFill>
                  <a:schemeClr val="bg1"/>
                </a:solidFill>
              </a:rPr>
              <a:t>Decline</a:t>
            </a:r>
          </a:p>
        </p:txBody>
      </p:sp>
      <p:sp>
        <p:nvSpPr>
          <p:cNvPr id="2" name="Date Placeholder 1">
            <a:extLst>
              <a:ext uri="{FF2B5EF4-FFF2-40B4-BE49-F238E27FC236}">
                <a16:creationId xmlns:a16="http://schemas.microsoft.com/office/drawing/2014/main" id="{CEE24F3D-8BE4-E30B-02EC-27D0D02164C1}"/>
              </a:ext>
            </a:extLst>
          </p:cNvPr>
          <p:cNvSpPr>
            <a:spLocks noGrp="1"/>
          </p:cNvSpPr>
          <p:nvPr>
            <p:ph type="dt" sz="half" idx="4294967295"/>
          </p:nvPr>
        </p:nvSpPr>
        <p:spPr>
          <a:xfrm>
            <a:off x="11049000" y="6226175"/>
            <a:ext cx="1143000" cy="631825"/>
          </a:xfrm>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06EF2479-CEA0-F37C-4581-3D42222E0B8C}"/>
              </a:ext>
            </a:extLst>
          </p:cNvPr>
          <p:cNvSpPr>
            <a:spLocks noGrp="1"/>
          </p:cNvSpPr>
          <p:nvPr>
            <p:ph type="sldNum" sz="quarter" idx="4294967295"/>
          </p:nvPr>
        </p:nvSpPr>
        <p:spPr>
          <a:xfrm>
            <a:off x="11685588" y="6226175"/>
            <a:ext cx="506412" cy="631825"/>
          </a:xfrm>
        </p:spPr>
        <p:txBody>
          <a:bodyPr/>
          <a:lstStyle/>
          <a:p>
            <a:fld id="{294A09A9-5501-47C1-A89A-A340965A2BE2}" type="slidenum">
              <a:rPr lang="en-US" smtClean="0"/>
              <a:pPr/>
              <a:t>17</a:t>
            </a:fld>
            <a:endParaRPr lang="en-US" dirty="0"/>
          </a:p>
        </p:txBody>
      </p:sp>
      <p:sp>
        <p:nvSpPr>
          <p:cNvPr id="7" name="TextBox 6">
            <a:extLst>
              <a:ext uri="{FF2B5EF4-FFF2-40B4-BE49-F238E27FC236}">
                <a16:creationId xmlns:a16="http://schemas.microsoft.com/office/drawing/2014/main" id="{E67B3A9E-6D04-9502-8F91-C4CAF93B20C7}"/>
              </a:ext>
            </a:extLst>
          </p:cNvPr>
          <p:cNvSpPr txBox="1"/>
          <p:nvPr/>
        </p:nvSpPr>
        <p:spPr>
          <a:xfrm>
            <a:off x="3048000" y="2342224"/>
            <a:ext cx="6096000" cy="369332"/>
          </a:xfrm>
          <a:prstGeom prst="rect">
            <a:avLst/>
          </a:prstGeom>
          <a:noFill/>
        </p:spPr>
        <p:txBody>
          <a:bodyPr wrap="square">
            <a:spAutoFit/>
          </a:bodyPr>
          <a:lstStyle/>
          <a:p>
            <a:pPr algn="ctr"/>
            <a:r>
              <a:rPr lang="en-US" dirty="0"/>
              <a:t>Check out </a:t>
            </a:r>
            <a:r>
              <a:rPr lang="en-US" dirty="0">
                <a:hlinkClick r:id="rId3">
                  <a:extLst>
                    <a:ext uri="{A12FA001-AC4F-418D-AE19-62706E023703}">
                      <ahyp:hlinkClr xmlns:ahyp="http://schemas.microsoft.com/office/drawing/2018/hyperlinkcolor" val="tx"/>
                    </a:ext>
                  </a:extLst>
                </a:hlinkClick>
              </a:rPr>
              <a:t>https://overlayfactsheet.com/</a:t>
            </a:r>
            <a:r>
              <a:rPr lang="en-US" dirty="0"/>
              <a:t>!</a:t>
            </a:r>
          </a:p>
        </p:txBody>
      </p:sp>
      <p:pic>
        <p:nvPicPr>
          <p:cNvPr id="11" name="Picture 10">
            <a:extLst>
              <a:ext uri="{FF2B5EF4-FFF2-40B4-BE49-F238E27FC236}">
                <a16:creationId xmlns:a16="http://schemas.microsoft.com/office/drawing/2014/main" id="{4A5A5C9F-136C-30A7-2A00-993163B209A7}"/>
              </a:ext>
            </a:extLst>
          </p:cNvPr>
          <p:cNvPicPr>
            <a:picLocks noChangeAspect="1"/>
          </p:cNvPicPr>
          <p:nvPr/>
        </p:nvPicPr>
        <p:blipFill>
          <a:blip r:embed="rId4"/>
          <a:stretch>
            <a:fillRect/>
          </a:stretch>
        </p:blipFill>
        <p:spPr>
          <a:xfrm>
            <a:off x="5470205" y="3238562"/>
            <a:ext cx="1428571" cy="990476"/>
          </a:xfrm>
          <a:prstGeom prst="rect">
            <a:avLst/>
          </a:prstGeom>
          <a:ln>
            <a:solidFill>
              <a:schemeClr val="tx1"/>
            </a:solidFill>
          </a:ln>
        </p:spPr>
      </p:pic>
    </p:spTree>
    <p:extLst>
      <p:ext uri="{BB962C8B-B14F-4D97-AF65-F5344CB8AC3E}">
        <p14:creationId xmlns:p14="http://schemas.microsoft.com/office/powerpoint/2010/main" val="2310442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idx="1"/>
          </p:nvPr>
        </p:nvSpPr>
        <p:spPr/>
        <p:txBody>
          <a:bodyPr/>
          <a:lstStyle/>
          <a:p>
            <a:r>
              <a:rPr lang="en-US" dirty="0"/>
              <a:t>Erissa Duvall</a:t>
            </a:r>
          </a:p>
        </p:txBody>
      </p:sp>
      <p:sp>
        <p:nvSpPr>
          <p:cNvPr id="6" name="Content Placeholder 5">
            <a:extLst>
              <a:ext uri="{FF2B5EF4-FFF2-40B4-BE49-F238E27FC236}">
                <a16:creationId xmlns:a16="http://schemas.microsoft.com/office/drawing/2014/main" id="{2F8EAF86-C944-0D9A-1105-1E9114A8B1E2}"/>
              </a:ext>
            </a:extLst>
          </p:cNvPr>
          <p:cNvSpPr>
            <a:spLocks noGrp="1"/>
          </p:cNvSpPr>
          <p:nvPr>
            <p:ph idx="10"/>
          </p:nvPr>
        </p:nvSpPr>
        <p:spPr/>
        <p:txBody>
          <a:bodyPr/>
          <a:lstStyle/>
          <a:p>
            <a:r>
              <a:rPr lang="en-US" dirty="0"/>
              <a:t>www.Corgidev.com</a:t>
            </a:r>
          </a:p>
        </p:txBody>
      </p:sp>
      <p:sp>
        <p:nvSpPr>
          <p:cNvPr id="14" name="Text Placeholder 13">
            <a:extLst>
              <a:ext uri="{FF2B5EF4-FFF2-40B4-BE49-F238E27FC236}">
                <a16:creationId xmlns:a16="http://schemas.microsoft.com/office/drawing/2014/main" id="{8BF2606C-560A-AE1C-E769-E7FC09FCFBD2}"/>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2EB68051-4856-FADE-1394-1BF8D4AFC1EC}"/>
              </a:ext>
            </a:extLst>
          </p:cNvPr>
          <p:cNvSpPr>
            <a:spLocks noGrp="1"/>
          </p:cNvSpPr>
          <p:nvPr>
            <p:ph type="dt" sz="half" idx="17"/>
          </p:nvPr>
        </p:nvSpPr>
        <p:spPr/>
        <p:txBody>
          <a:bodyPr/>
          <a:lstStyle/>
          <a:p>
            <a:fld id="{FCB1BC7D-EE8F-4610-B748-33D1F9065B77}" type="datetime1">
              <a:rPr lang="en-US" smtClean="0"/>
              <a:pPr/>
              <a:t>3/18/2024</a:t>
            </a:fld>
            <a:endParaRPr lang="en-US" dirty="0"/>
          </a:p>
        </p:txBody>
      </p:sp>
      <p:sp>
        <p:nvSpPr>
          <p:cNvPr id="5" name="Slide Number Placeholder 4">
            <a:extLst>
              <a:ext uri="{FF2B5EF4-FFF2-40B4-BE49-F238E27FC236}">
                <a16:creationId xmlns:a16="http://schemas.microsoft.com/office/drawing/2014/main" id="{511D134F-4AA5-8D65-F269-E8A1D90CBFCC}"/>
              </a:ext>
            </a:extLst>
          </p:cNvPr>
          <p:cNvSpPr>
            <a:spLocks noGrp="1"/>
          </p:cNvSpPr>
          <p:nvPr>
            <p:ph type="sldNum" sz="quarter" idx="4"/>
          </p:nvPr>
        </p:nvSpPr>
        <p:spPr/>
        <p:txBody>
          <a:bodyPr/>
          <a:lstStyle/>
          <a:p>
            <a:fld id="{294A09A9-5501-47C1-A89A-A340965A2BE2}" type="slidenum">
              <a:rPr lang="en-US" smtClean="0"/>
              <a:pPr/>
              <a:t>18</a:t>
            </a:fld>
            <a:endParaRPr lang="en-US" dirty="0"/>
          </a:p>
        </p:txBody>
      </p:sp>
      <p:pic>
        <p:nvPicPr>
          <p:cNvPr id="8" name="Picture 7" descr="CorgiDev Linktree QR Code">
            <a:extLst>
              <a:ext uri="{FF2B5EF4-FFF2-40B4-BE49-F238E27FC236}">
                <a16:creationId xmlns:a16="http://schemas.microsoft.com/office/drawing/2014/main" id="{6F031B2B-3B18-C61A-64A5-F8EEA96068EE}"/>
              </a:ext>
            </a:extLst>
          </p:cNvPr>
          <p:cNvPicPr>
            <a:picLocks noChangeAspect="1"/>
          </p:cNvPicPr>
          <p:nvPr/>
        </p:nvPicPr>
        <p:blipFill>
          <a:blip r:embed="rId3"/>
          <a:stretch>
            <a:fillRect/>
          </a:stretch>
        </p:blipFill>
        <p:spPr>
          <a:xfrm>
            <a:off x="5640059" y="4326192"/>
            <a:ext cx="911881" cy="911881"/>
          </a:xfrm>
          <a:prstGeom prst="rect">
            <a:avLst/>
          </a:prstGeom>
          <a:solidFill>
            <a:schemeClr val="bg1"/>
          </a:solidFill>
          <a:ln w="38100">
            <a:solidFill>
              <a:schemeClr val="tx1"/>
            </a:solidFill>
          </a:ln>
          <a:effectLst/>
        </p:spPr>
      </p:pic>
      <p:sp>
        <p:nvSpPr>
          <p:cNvPr id="11" name="Content Placeholder 5">
            <a:extLst>
              <a:ext uri="{FF2B5EF4-FFF2-40B4-BE49-F238E27FC236}">
                <a16:creationId xmlns:a16="http://schemas.microsoft.com/office/drawing/2014/main" id="{31960ACC-83D9-4919-A312-01690506175B}"/>
              </a:ext>
            </a:extLst>
          </p:cNvPr>
          <p:cNvSpPr txBox="1">
            <a:spLocks/>
          </p:cNvSpPr>
          <p:nvPr/>
        </p:nvSpPr>
        <p:spPr>
          <a:xfrm>
            <a:off x="6768110" y="4345446"/>
            <a:ext cx="2887167" cy="926119"/>
          </a:xfrm>
          <a:prstGeom prst="rect">
            <a:avLst/>
          </a:prstGeom>
        </p:spPr>
        <p:txBody>
          <a:bodyPr vert="horz" lIns="91440" tIns="0" rIns="91440" bIns="0" rtlCol="0" anchor="ctr">
            <a:normAutofit/>
          </a:bodyPr>
          <a:lstStyle>
            <a:lvl1pPr marL="228600" indent="-228600" algn="l" defTabSz="457200" rtl="0" eaLnBrk="1" latinLnBrk="0" hangingPunct="1">
              <a:lnSpc>
                <a:spcPct val="150000"/>
              </a:lnSpc>
              <a:spcBef>
                <a:spcPct val="20000"/>
              </a:spcBef>
              <a:spcAft>
                <a:spcPts val="600"/>
              </a:spcAft>
              <a:buClr>
                <a:schemeClr val="accent1">
                  <a:lumMod val="75000"/>
                </a:schemeClr>
              </a:buClr>
              <a:buSzPct val="145000"/>
              <a:buFont typeface="Arial" panose="020B0604020202020204" pitchFamily="34" charset="0"/>
              <a:buChar char="•"/>
              <a:defRPr sz="2000" kern="1200" cap="none">
                <a:solidFill>
                  <a:schemeClr val="tx1"/>
                </a:solidFill>
                <a:effectLst/>
                <a:latin typeface="+mn-lt"/>
                <a:ea typeface="+mn-ea"/>
                <a:cs typeface="+mn-cs"/>
              </a:defRPr>
            </a:lvl1pPr>
            <a:lvl2pPr marL="742950" indent="-2857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linktr.ee/</a:t>
            </a:r>
            <a:r>
              <a:rPr lang="en-US" dirty="0" err="1"/>
              <a:t>corgidev</a:t>
            </a:r>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4786" y="2777808"/>
            <a:ext cx="1983014" cy="2713588"/>
          </a:xfrm>
        </p:spPr>
        <p:txBody>
          <a:bodyPr vert="horz" lIns="91440" tIns="45720" rIns="91440" bIns="45720" rtlCol="0" anchor="t">
            <a:normAutofit/>
          </a:bodyPr>
          <a:lstStyle/>
          <a:p>
            <a:r>
              <a:rPr lang="en-US" dirty="0"/>
              <a:t>Basic Terms</a:t>
            </a:r>
          </a:p>
          <a:p>
            <a:r>
              <a:rPr lang="en-US" dirty="0"/>
              <a:t>Legalities &amp; Guidelines</a:t>
            </a:r>
          </a:p>
          <a:p>
            <a:r>
              <a:rPr lang="en-US" dirty="0"/>
              <a:t>Experience &amp; User Feedback</a:t>
            </a:r>
          </a:p>
          <a:p>
            <a:r>
              <a:rPr lang="en-US" dirty="0"/>
              <a:t>Consistent Experience</a:t>
            </a:r>
          </a:p>
          <a:p>
            <a:endParaRPr lang="en-US" dirty="0"/>
          </a:p>
        </p:txBody>
      </p:sp>
      <p:sp>
        <p:nvSpPr>
          <p:cNvPr id="43" name="Content Placeholder 42">
            <a:extLst>
              <a:ext uri="{FF2B5EF4-FFF2-40B4-BE49-F238E27FC236}">
                <a16:creationId xmlns:a16="http://schemas.microsoft.com/office/drawing/2014/main" id="{8CF4DA29-8AD0-F6BA-DAD3-19F0852C334F}"/>
              </a:ext>
            </a:extLst>
          </p:cNvPr>
          <p:cNvSpPr>
            <a:spLocks noGrp="1"/>
          </p:cNvSpPr>
          <p:nvPr>
            <p:ph idx="13"/>
          </p:nvPr>
        </p:nvSpPr>
        <p:spPr>
          <a:xfrm>
            <a:off x="3027136" y="2845362"/>
            <a:ext cx="1983014" cy="2666459"/>
          </a:xfrm>
        </p:spPr>
        <p:txBody>
          <a:bodyPr anchor="t">
            <a:normAutofit/>
          </a:bodyPr>
          <a:lstStyle/>
          <a:p>
            <a:r>
              <a:rPr lang="en-US" dirty="0"/>
              <a:t>Keyboards &amp; Screen Readers</a:t>
            </a:r>
          </a:p>
          <a:p>
            <a:r>
              <a:rPr lang="en-US" dirty="0"/>
              <a:t>Structure &amp; Relationships</a:t>
            </a:r>
          </a:p>
          <a:p>
            <a:r>
              <a:rPr lang="en-US" dirty="0"/>
              <a:t>Tools &amp; Resources</a:t>
            </a:r>
          </a:p>
        </p:txBody>
      </p:sp>
      <p:pic>
        <p:nvPicPr>
          <p:cNvPr id="20" name="Picture Placeholder 19" descr="A backpack with school supplies">
            <a:extLst>
              <a:ext uri="{FF2B5EF4-FFF2-40B4-BE49-F238E27FC236}">
                <a16:creationId xmlns:a16="http://schemas.microsoft.com/office/drawing/2014/main" id="{4CD46B74-5B30-AB05-2BD0-37E5CDC66D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7" b="37"/>
          <a:stretch/>
        </p:blipFill>
        <p:spPr/>
      </p:pic>
      <p:pic>
        <p:nvPicPr>
          <p:cNvPr id="136" name="Picture Placeholder 135" descr="A chair and a stack of books">
            <a:extLst>
              <a:ext uri="{FF2B5EF4-FFF2-40B4-BE49-F238E27FC236}">
                <a16:creationId xmlns:a16="http://schemas.microsoft.com/office/drawing/2014/main" id="{1C94794C-60FA-725C-49F6-AFF0FB56EF1D}"/>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0" r="10"/>
          <a:stretch/>
        </p:blipFill>
        <p:spPr/>
      </p:pic>
      <p:sp>
        <p:nvSpPr>
          <p:cNvPr id="12" name="Text Placeholder 11">
            <a:extLst>
              <a:ext uri="{FF2B5EF4-FFF2-40B4-BE49-F238E27FC236}">
                <a16:creationId xmlns:a16="http://schemas.microsoft.com/office/drawing/2014/main" id="{8E4105A4-991C-B7B3-23B7-5F42A3A20F24}"/>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D718FBE7-3C46-903D-964E-091F74329C61}"/>
              </a:ext>
            </a:extLst>
          </p:cNvPr>
          <p:cNvSpPr>
            <a:spLocks noGrp="1"/>
          </p:cNvSpPr>
          <p:nvPr>
            <p:ph type="dt" sz="half" idx="2"/>
          </p:nvPr>
        </p:nvSpPr>
        <p:spPr/>
        <p:txBody>
          <a:bodyPr/>
          <a:lstStyle/>
          <a:p>
            <a:fld id="{E9466343-3461-42CD-9CAB-EE1885623C25}" type="datetime1">
              <a:rPr lang="en-US" smtClean="0"/>
              <a:pPr/>
              <a:t>3/18/2024</a:t>
            </a:fld>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p:txBody>
          <a:bodyPr vert="horz" lIns="91440" tIns="45720" rIns="91440" bIns="45720" rtlCol="0" anchor="t">
            <a:normAutofit/>
          </a:bodyPr>
          <a:lstStyle/>
          <a:p>
            <a:r>
              <a:rPr lang="en-US" dirty="0"/>
              <a:t>I’ll pull from my professional experience, but am not officially representing any of my previous, former, or future employers.</a:t>
            </a:r>
          </a:p>
          <a:p>
            <a:r>
              <a:rPr lang="en-US" dirty="0"/>
              <a:t>I may mention aspects of legislation / regulations but am not an attorney / solicitor.</a:t>
            </a:r>
          </a:p>
        </p:txBody>
      </p:sp>
      <p:pic>
        <p:nvPicPr>
          <p:cNvPr id="68" name="Picture Placeholder 67" descr="Keep Calm and CYA">
            <a:extLst>
              <a:ext uri="{FF2B5EF4-FFF2-40B4-BE49-F238E27FC236}">
                <a16:creationId xmlns:a16="http://schemas.microsoft.com/office/drawing/2014/main" id="{16F28372-D3ED-85C0-6BC7-96D2F9F281E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6244" b="6244"/>
          <a:stretch/>
        </p:blipFill>
        <p:spPr>
          <a:xfrm>
            <a:off x="7371875" y="1816586"/>
            <a:ext cx="3518375" cy="3066097"/>
          </a:xfrm>
          <a:ln>
            <a:solidFill>
              <a:schemeClr val="tx1"/>
            </a:solidFill>
          </a:ln>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p:txBody>
          <a:bodyPr/>
          <a:lstStyle/>
          <a:p>
            <a:fld id="{EA52206C-522E-4279-9E0D-1C28CCBD7571}" type="datetime1">
              <a:rPr lang="en-US" smtClean="0"/>
              <a:pPr/>
              <a:t>3/18/2024</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608D5-6F70-ABCC-F563-A06E285B1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C7569-EEC2-7F71-4FDF-D5D9F4AC86BE}"/>
              </a:ext>
            </a:extLst>
          </p:cNvPr>
          <p:cNvSpPr>
            <a:spLocks noGrp="1"/>
          </p:cNvSpPr>
          <p:nvPr>
            <p:ph type="title"/>
          </p:nvPr>
        </p:nvSpPr>
        <p:spPr>
          <a:xfrm>
            <a:off x="1144881" y="1320979"/>
            <a:ext cx="5821069" cy="1422221"/>
          </a:xfrm>
        </p:spPr>
        <p:txBody>
          <a:bodyPr anchor="ctr"/>
          <a:lstStyle/>
          <a:p>
            <a:r>
              <a:rPr lang="en-US" dirty="0"/>
              <a:t>Ask questions!</a:t>
            </a:r>
          </a:p>
        </p:txBody>
      </p:sp>
      <p:sp>
        <p:nvSpPr>
          <p:cNvPr id="3" name="Content Placeholder 2">
            <a:extLst>
              <a:ext uri="{FF2B5EF4-FFF2-40B4-BE49-F238E27FC236}">
                <a16:creationId xmlns:a16="http://schemas.microsoft.com/office/drawing/2014/main" id="{A77C1FCD-F2E9-9AD2-E79A-CD987EE60282}"/>
              </a:ext>
            </a:extLst>
          </p:cNvPr>
          <p:cNvSpPr>
            <a:spLocks noGrp="1"/>
          </p:cNvSpPr>
          <p:nvPr>
            <p:ph type="body" sz="quarter" idx="10"/>
          </p:nvPr>
        </p:nvSpPr>
        <p:spPr>
          <a:xfrm>
            <a:off x="1144881" y="2566219"/>
            <a:ext cx="5821069" cy="2316464"/>
          </a:xfrm>
        </p:spPr>
        <p:txBody>
          <a:bodyPr vert="horz" lIns="91440" tIns="45720" rIns="91440" bIns="45720" rtlCol="0" anchor="ctr">
            <a:normAutofit/>
          </a:bodyPr>
          <a:lstStyle/>
          <a:p>
            <a:pPr algn="ctr"/>
            <a:r>
              <a:rPr lang="en-US" sz="2400" dirty="0"/>
              <a:t>I’m here to help you!</a:t>
            </a:r>
          </a:p>
        </p:txBody>
      </p:sp>
      <p:pic>
        <p:nvPicPr>
          <p:cNvPr id="68" name="Picture Placeholder 67">
            <a:extLst>
              <a:ext uri="{FF2B5EF4-FFF2-40B4-BE49-F238E27FC236}">
                <a16:creationId xmlns:a16="http://schemas.microsoft.com/office/drawing/2014/main" id="{77278BAA-2099-B48C-A492-4AB9FE2499C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148" r="7148"/>
          <a:stretch/>
        </p:blipFill>
        <p:spPr/>
      </p:pic>
      <p:sp>
        <p:nvSpPr>
          <p:cNvPr id="11" name="Text Placeholder 10">
            <a:extLst>
              <a:ext uri="{FF2B5EF4-FFF2-40B4-BE49-F238E27FC236}">
                <a16:creationId xmlns:a16="http://schemas.microsoft.com/office/drawing/2014/main" id="{1E0E3EA7-6A15-1BF9-E6CE-007689490F44}"/>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88C1E990-B776-AA49-B228-790FBB52620E}"/>
              </a:ext>
            </a:extLst>
          </p:cNvPr>
          <p:cNvSpPr>
            <a:spLocks noGrp="1"/>
          </p:cNvSpPr>
          <p:nvPr>
            <p:ph type="dt" sz="half" idx="2"/>
          </p:nvPr>
        </p:nvSpPr>
        <p:spPr/>
        <p:txBody>
          <a:bodyPr/>
          <a:lstStyle/>
          <a:p>
            <a:fld id="{EA52206C-522E-4279-9E0D-1C28CCBD7571}" type="datetime1">
              <a:rPr lang="en-US" smtClean="0"/>
              <a:pPr/>
              <a:t>3/18/2024</a:t>
            </a:fld>
            <a:endParaRPr lang="en-US" dirty="0"/>
          </a:p>
        </p:txBody>
      </p:sp>
      <p:sp>
        <p:nvSpPr>
          <p:cNvPr id="5" name="Slide Number Placeholder 4">
            <a:extLst>
              <a:ext uri="{FF2B5EF4-FFF2-40B4-BE49-F238E27FC236}">
                <a16:creationId xmlns:a16="http://schemas.microsoft.com/office/drawing/2014/main" id="{F0200662-70D3-EDB4-DB1F-AF96BB36012E}"/>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51675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D2E1D-71BC-52E7-8535-1AB9460C529C}"/>
              </a:ext>
            </a:extLst>
          </p:cNvPr>
          <p:cNvSpPr>
            <a:spLocks noGrp="1"/>
          </p:cNvSpPr>
          <p:nvPr>
            <p:ph type="title"/>
          </p:nvPr>
        </p:nvSpPr>
        <p:spPr>
          <a:xfrm>
            <a:off x="2363686" y="1328802"/>
            <a:ext cx="7464628" cy="976863"/>
          </a:xfrm>
        </p:spPr>
        <p:txBody>
          <a:bodyPr/>
          <a:lstStyle/>
          <a:p>
            <a:r>
              <a:rPr lang="en-US" dirty="0"/>
              <a:t>Networking</a:t>
            </a:r>
          </a:p>
        </p:txBody>
      </p:sp>
      <p:sp>
        <p:nvSpPr>
          <p:cNvPr id="10" name="Text Placeholder 9">
            <a:extLst>
              <a:ext uri="{FF2B5EF4-FFF2-40B4-BE49-F238E27FC236}">
                <a16:creationId xmlns:a16="http://schemas.microsoft.com/office/drawing/2014/main" id="{661A4BD0-4257-9B05-5FB0-60D144BB4CBD}"/>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D0949216-98A1-DFEE-5EDE-40542C3DE9A5}"/>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5DADCB60-4126-4818-6DDF-3E3FD6CCE973}"/>
              </a:ext>
            </a:extLst>
          </p:cNvPr>
          <p:cNvSpPr>
            <a:spLocks noGrp="1"/>
          </p:cNvSpPr>
          <p:nvPr>
            <p:ph type="sldNum" sz="quarter" idx="4"/>
          </p:nvPr>
        </p:nvSpPr>
        <p:spPr/>
        <p:txBody>
          <a:bodyPr/>
          <a:lstStyle/>
          <a:p>
            <a:fld id="{294A09A9-5501-47C1-A89A-A340965A2BE2}" type="slidenum">
              <a:rPr lang="en-US" smtClean="0"/>
              <a:pPr/>
              <a:t>5</a:t>
            </a:fld>
            <a:endParaRPr lang="en-US" dirty="0"/>
          </a:p>
        </p:txBody>
      </p:sp>
      <p:grpSp>
        <p:nvGrpSpPr>
          <p:cNvPr id="49" name="Group 48" descr="Male in a wheelchair, wearing professional attire. He has  a laptop on his lap who appears to be speaking to the woman. Possibly responding to what she just told him.">
            <a:extLst>
              <a:ext uri="{FF2B5EF4-FFF2-40B4-BE49-F238E27FC236}">
                <a16:creationId xmlns:a16="http://schemas.microsoft.com/office/drawing/2014/main" id="{F73E656D-D3FF-E05E-539E-44CA35123884}"/>
              </a:ext>
            </a:extLst>
          </p:cNvPr>
          <p:cNvGrpSpPr/>
          <p:nvPr/>
        </p:nvGrpSpPr>
        <p:grpSpPr>
          <a:xfrm>
            <a:off x="5886350" y="2686365"/>
            <a:ext cx="2600325" cy="3011190"/>
            <a:chOff x="5461449" y="2615530"/>
            <a:chExt cx="2600325" cy="3011190"/>
          </a:xfrm>
          <a:effectLst>
            <a:outerShdw blurRad="50800" dist="76200" dir="8100000" algn="tr" rotWithShape="0">
              <a:prstClr val="black">
                <a:alpha val="40000"/>
              </a:prstClr>
            </a:outerShdw>
          </a:effectLst>
        </p:grpSpPr>
        <p:pic>
          <p:nvPicPr>
            <p:cNvPr id="48" name="Graphic 47" descr="Man with laptop in wheelchair">
              <a:extLst>
                <a:ext uri="{FF2B5EF4-FFF2-40B4-BE49-F238E27FC236}">
                  <a16:creationId xmlns:a16="http://schemas.microsoft.com/office/drawing/2014/main" id="{DFC3130B-43BB-164F-D878-72C4F677CE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461449" y="3121645"/>
              <a:ext cx="2600325" cy="2505075"/>
            </a:xfrm>
            <a:prstGeom prst="rect">
              <a:avLst/>
            </a:prstGeom>
          </p:spPr>
        </p:pic>
        <p:grpSp>
          <p:nvGrpSpPr>
            <p:cNvPr id="36" name="Group 35">
              <a:extLst>
                <a:ext uri="{FF2B5EF4-FFF2-40B4-BE49-F238E27FC236}">
                  <a16:creationId xmlns:a16="http://schemas.microsoft.com/office/drawing/2014/main" id="{27C346E3-6347-C758-9803-83C4DA9D178E}"/>
                </a:ext>
              </a:extLst>
            </p:cNvPr>
            <p:cNvGrpSpPr/>
            <p:nvPr/>
          </p:nvGrpSpPr>
          <p:grpSpPr>
            <a:xfrm>
              <a:off x="6859970" y="2615530"/>
              <a:ext cx="551059" cy="693854"/>
              <a:chOff x="6543600" y="2561967"/>
              <a:chExt cx="561975" cy="771525"/>
            </a:xfrm>
          </p:grpSpPr>
          <p:pic>
            <p:nvPicPr>
              <p:cNvPr id="28" name="Graphic 27" descr="Man with flat top">
                <a:extLst>
                  <a:ext uri="{FF2B5EF4-FFF2-40B4-BE49-F238E27FC236}">
                    <a16:creationId xmlns:a16="http://schemas.microsoft.com/office/drawing/2014/main" id="{761AE037-B1E1-37DC-CE11-C11E157D75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543600" y="2561967"/>
                <a:ext cx="561975" cy="771525"/>
              </a:xfrm>
              <a:prstGeom prst="rect">
                <a:avLst/>
              </a:prstGeom>
            </p:spPr>
          </p:pic>
          <p:pic>
            <p:nvPicPr>
              <p:cNvPr id="32" name="Graphic 31" descr="A talking face">
                <a:extLst>
                  <a:ext uri="{FF2B5EF4-FFF2-40B4-BE49-F238E27FC236}">
                    <a16:creationId xmlns:a16="http://schemas.microsoft.com/office/drawing/2014/main" id="{B2AA71F7-3035-2DBB-9F72-BACE1D4343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582573" y="2857425"/>
                <a:ext cx="304800" cy="361950"/>
              </a:xfrm>
              <a:prstGeom prst="rect">
                <a:avLst/>
              </a:prstGeom>
            </p:spPr>
          </p:pic>
        </p:grpSp>
      </p:grpSp>
      <p:grpSp>
        <p:nvGrpSpPr>
          <p:cNvPr id="55" name="Group 54" descr="Woman in professional attire with a callm, closed eyed look like she is thinking about something she is proud of.">
            <a:extLst>
              <a:ext uri="{FF2B5EF4-FFF2-40B4-BE49-F238E27FC236}">
                <a16:creationId xmlns:a16="http://schemas.microsoft.com/office/drawing/2014/main" id="{6A3A1DB5-B596-212C-11AB-C3006E9E45AE}"/>
              </a:ext>
            </a:extLst>
          </p:cNvPr>
          <p:cNvGrpSpPr/>
          <p:nvPr/>
        </p:nvGrpSpPr>
        <p:grpSpPr>
          <a:xfrm>
            <a:off x="4257416" y="2305665"/>
            <a:ext cx="1299427" cy="3366746"/>
            <a:chOff x="4316866" y="2108042"/>
            <a:chExt cx="1288813" cy="3410401"/>
          </a:xfrm>
          <a:effectLst>
            <a:outerShdw blurRad="50800" dist="76200" dir="8100000" algn="tr" rotWithShape="0">
              <a:prstClr val="black">
                <a:alpha val="40000"/>
              </a:prstClr>
            </a:outerShdw>
          </a:effectLst>
        </p:grpSpPr>
        <p:pic>
          <p:nvPicPr>
            <p:cNvPr id="40" name="Graphic 39" descr="Female wearing blazer">
              <a:extLst>
                <a:ext uri="{FF2B5EF4-FFF2-40B4-BE49-F238E27FC236}">
                  <a16:creationId xmlns:a16="http://schemas.microsoft.com/office/drawing/2014/main" id="{A4A99AC5-4A70-A0F4-2A93-E3C5B67729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16866" y="2578790"/>
              <a:ext cx="1288813" cy="2939653"/>
            </a:xfrm>
            <a:prstGeom prst="rect">
              <a:avLst/>
            </a:prstGeom>
          </p:spPr>
        </p:pic>
        <p:grpSp>
          <p:nvGrpSpPr>
            <p:cNvPr id="54" name="Group 53">
              <a:extLst>
                <a:ext uri="{FF2B5EF4-FFF2-40B4-BE49-F238E27FC236}">
                  <a16:creationId xmlns:a16="http://schemas.microsoft.com/office/drawing/2014/main" id="{1BF51B0C-D7C4-0526-A112-9AFA6F1C4317}"/>
                </a:ext>
              </a:extLst>
            </p:cNvPr>
            <p:cNvGrpSpPr/>
            <p:nvPr/>
          </p:nvGrpSpPr>
          <p:grpSpPr>
            <a:xfrm>
              <a:off x="4639803" y="2108042"/>
              <a:ext cx="715239" cy="976863"/>
              <a:chOff x="2683316" y="2193153"/>
              <a:chExt cx="715239" cy="976863"/>
            </a:xfrm>
          </p:grpSpPr>
          <p:pic>
            <p:nvPicPr>
              <p:cNvPr id="30" name="Graphic 29" descr="Female with bangs">
                <a:extLst>
                  <a:ext uri="{FF2B5EF4-FFF2-40B4-BE49-F238E27FC236}">
                    <a16:creationId xmlns:a16="http://schemas.microsoft.com/office/drawing/2014/main" id="{FB6F9833-0DAE-55C8-D6BB-01F38DE208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83316" y="2193153"/>
                <a:ext cx="715239" cy="976863"/>
              </a:xfrm>
              <a:prstGeom prst="rect">
                <a:avLst/>
              </a:prstGeom>
            </p:spPr>
          </p:pic>
          <p:pic>
            <p:nvPicPr>
              <p:cNvPr id="53" name="Graphic 52" descr="A calm face">
                <a:extLst>
                  <a:ext uri="{FF2B5EF4-FFF2-40B4-BE49-F238E27FC236}">
                    <a16:creationId xmlns:a16="http://schemas.microsoft.com/office/drawing/2014/main" id="{F7F479E8-D5F0-FE2F-910A-CB8118A5DB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00375" y="2421627"/>
                <a:ext cx="304800" cy="314325"/>
              </a:xfrm>
              <a:prstGeom prst="rect">
                <a:avLst/>
              </a:prstGeom>
            </p:spPr>
          </p:pic>
        </p:grpSp>
      </p:grpSp>
    </p:spTree>
    <p:extLst>
      <p:ext uri="{BB962C8B-B14F-4D97-AF65-F5344CB8AC3E}">
        <p14:creationId xmlns:p14="http://schemas.microsoft.com/office/powerpoint/2010/main" val="109223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9AAB7-1557-4680-A12B-0219F665E50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126764D-45D2-C562-156D-B20721AA930A}"/>
              </a:ext>
            </a:extLst>
          </p:cNvPr>
          <p:cNvSpPr>
            <a:spLocks noGrp="1"/>
          </p:cNvSpPr>
          <p:nvPr>
            <p:ph type="title"/>
          </p:nvPr>
        </p:nvSpPr>
        <p:spPr>
          <a:xfrm>
            <a:off x="2363686" y="1328802"/>
            <a:ext cx="7464628" cy="976863"/>
          </a:xfrm>
        </p:spPr>
        <p:txBody>
          <a:bodyPr/>
          <a:lstStyle/>
          <a:p>
            <a:r>
              <a:rPr lang="en-US" dirty="0"/>
              <a:t>Networking</a:t>
            </a:r>
          </a:p>
        </p:txBody>
      </p:sp>
      <p:sp>
        <p:nvSpPr>
          <p:cNvPr id="10" name="Text Placeholder 9">
            <a:extLst>
              <a:ext uri="{FF2B5EF4-FFF2-40B4-BE49-F238E27FC236}">
                <a16:creationId xmlns:a16="http://schemas.microsoft.com/office/drawing/2014/main" id="{050F7EE7-2C13-3D0F-AB5D-D66C20701DAB}"/>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63D491EC-DE71-339E-5BA3-AC985C3425D0}"/>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D46E1B97-D8D3-F47B-A5DF-9115C806601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16" name="Graphic 15" descr="Person with short hair and a white shirt with black stripes. They have one hand slightly raised with palm flat upwards as though gesturing to emphasize something they have said.">
            <a:extLst>
              <a:ext uri="{FF2B5EF4-FFF2-40B4-BE49-F238E27FC236}">
                <a16:creationId xmlns:a16="http://schemas.microsoft.com/office/drawing/2014/main" id="{9A0F3C56-F30E-B6DC-7EB7-97B8E9452C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16326" y="2305665"/>
            <a:ext cx="2194422" cy="3352109"/>
          </a:xfrm>
          <a:prstGeom prst="rect">
            <a:avLst/>
          </a:prstGeom>
        </p:spPr>
      </p:pic>
      <p:pic>
        <p:nvPicPr>
          <p:cNvPr id="18" name="Graphic 17" descr="Woman with long, thick, textured hair who a calm, pleasant expression. She has a nearly sleeveless, dressy blouse on. One of her hands is slightly raised similar to the other person.">
            <a:extLst>
              <a:ext uri="{FF2B5EF4-FFF2-40B4-BE49-F238E27FC236}">
                <a16:creationId xmlns:a16="http://schemas.microsoft.com/office/drawing/2014/main" id="{4947B52C-1701-A860-B751-FC0B48842A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810748" y="2443896"/>
            <a:ext cx="2540000" cy="3213878"/>
          </a:xfrm>
          <a:prstGeom prst="rect">
            <a:avLst/>
          </a:prstGeom>
        </p:spPr>
      </p:pic>
    </p:spTree>
    <p:extLst>
      <p:ext uri="{BB962C8B-B14F-4D97-AF65-F5344CB8AC3E}">
        <p14:creationId xmlns:p14="http://schemas.microsoft.com/office/powerpoint/2010/main" val="163391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1E9D7-2A6B-793E-76F0-7439372F89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A6BED24-586D-90B0-3CD6-D9BFD5C00571}"/>
              </a:ext>
            </a:extLst>
          </p:cNvPr>
          <p:cNvSpPr>
            <a:spLocks noGrp="1"/>
          </p:cNvSpPr>
          <p:nvPr>
            <p:ph type="title"/>
          </p:nvPr>
        </p:nvSpPr>
        <p:spPr>
          <a:xfrm>
            <a:off x="2363686" y="-1088570"/>
            <a:ext cx="7464628" cy="1233713"/>
          </a:xfrm>
        </p:spPr>
        <p:txBody>
          <a:bodyPr/>
          <a:lstStyle/>
          <a:p>
            <a:r>
              <a:rPr lang="en-US" dirty="0"/>
              <a:t>Networking Struggle</a:t>
            </a:r>
          </a:p>
        </p:txBody>
      </p:sp>
      <p:sp>
        <p:nvSpPr>
          <p:cNvPr id="10" name="Text Placeholder 9">
            <a:extLst>
              <a:ext uri="{FF2B5EF4-FFF2-40B4-BE49-F238E27FC236}">
                <a16:creationId xmlns:a16="http://schemas.microsoft.com/office/drawing/2014/main" id="{647D05F9-104B-797F-BF63-B3CCB9FCA54C}"/>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D8EF2A46-1277-D9BA-B6A7-4B21533AF67C}"/>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2E3D13A9-BB79-1FC8-87CA-53FFAD833FA0}"/>
              </a:ext>
            </a:extLst>
          </p:cNvPr>
          <p:cNvSpPr>
            <a:spLocks noGrp="1"/>
          </p:cNvSpPr>
          <p:nvPr>
            <p:ph type="sldNum" sz="quarter" idx="4"/>
          </p:nvPr>
        </p:nvSpPr>
        <p:spPr/>
        <p:txBody>
          <a:bodyPr/>
          <a:lstStyle/>
          <a:p>
            <a:fld id="{294A09A9-5501-47C1-A89A-A340965A2BE2}" type="slidenum">
              <a:rPr lang="en-US" smtClean="0"/>
              <a:pPr/>
              <a:t>7</a:t>
            </a:fld>
            <a:endParaRPr lang="en-US" dirty="0"/>
          </a:p>
        </p:txBody>
      </p:sp>
      <p:grpSp>
        <p:nvGrpSpPr>
          <p:cNvPr id="16" name="Group 15" descr="Image shows 2 &quot;adult&quot; men in business dress having a exaggerated martial arts fight. The guy on the left appears to be falling backwards, possibly losing.">
            <a:extLst>
              <a:ext uri="{FF2B5EF4-FFF2-40B4-BE49-F238E27FC236}">
                <a16:creationId xmlns:a16="http://schemas.microsoft.com/office/drawing/2014/main" id="{237C2976-2C6C-E882-AF53-62F6A28FFFC8}"/>
              </a:ext>
            </a:extLst>
          </p:cNvPr>
          <p:cNvGrpSpPr/>
          <p:nvPr/>
        </p:nvGrpSpPr>
        <p:grpSpPr>
          <a:xfrm>
            <a:off x="2508251" y="1764508"/>
            <a:ext cx="7169117" cy="3829379"/>
            <a:chOff x="2508251" y="1764508"/>
            <a:chExt cx="7169117" cy="3829379"/>
          </a:xfrm>
        </p:grpSpPr>
        <p:pic>
          <p:nvPicPr>
            <p:cNvPr id="4" name="Picture 3" descr="Image shows 2 men in business dress having a exaggerated martial arts fight. The guy on the left appears to be falling backwards, possibly losing.">
              <a:extLst>
                <a:ext uri="{FF2B5EF4-FFF2-40B4-BE49-F238E27FC236}">
                  <a16:creationId xmlns:a16="http://schemas.microsoft.com/office/drawing/2014/main" id="{69A09718-79D7-DCBA-12B8-B6513C546D2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696385" y="230566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11" name="Arrow: Down 10">
              <a:extLst>
                <a:ext uri="{FF2B5EF4-FFF2-40B4-BE49-F238E27FC236}">
                  <a16:creationId xmlns:a16="http://schemas.microsoft.com/office/drawing/2014/main" id="{BF5F6CBB-D401-7B67-3BA4-A89EEF2B7A62}"/>
                </a:ext>
              </a:extLst>
            </p:cNvPr>
            <p:cNvSpPr/>
            <p:nvPr/>
          </p:nvSpPr>
          <p:spPr>
            <a:xfrm rot="3729632">
              <a:off x="8248542" y="1254247"/>
              <a:ext cx="918566" cy="19390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Networking</a:t>
              </a:r>
            </a:p>
          </p:txBody>
        </p:sp>
        <p:sp>
          <p:nvSpPr>
            <p:cNvPr id="15" name="Arrow: Down 14" descr="Image shows 2 men in business dress having a exaggerated martial arts fight. The guy on the left appears to be falling backwards, possibly losing.">
              <a:extLst>
                <a:ext uri="{FF2B5EF4-FFF2-40B4-BE49-F238E27FC236}">
                  <a16:creationId xmlns:a16="http://schemas.microsoft.com/office/drawing/2014/main" id="{A2B60684-8EC8-6F84-C5EE-C7D376215DCC}"/>
                </a:ext>
              </a:extLst>
            </p:cNvPr>
            <p:cNvSpPr/>
            <p:nvPr/>
          </p:nvSpPr>
          <p:spPr>
            <a:xfrm rot="7203481" flipV="1">
              <a:off x="2931874" y="1489720"/>
              <a:ext cx="834379" cy="16816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Me</a:t>
              </a:r>
            </a:p>
          </p:txBody>
        </p:sp>
      </p:grpSp>
    </p:spTree>
    <p:extLst>
      <p:ext uri="{BB962C8B-B14F-4D97-AF65-F5344CB8AC3E}">
        <p14:creationId xmlns:p14="http://schemas.microsoft.com/office/powerpoint/2010/main" val="182308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57AEA-2F3E-2CEC-D89E-1A26EC3CBE2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9A74483-CC57-E47E-6579-4D7FAE326307}"/>
              </a:ext>
            </a:extLst>
          </p:cNvPr>
          <p:cNvSpPr>
            <a:spLocks noGrp="1"/>
          </p:cNvSpPr>
          <p:nvPr>
            <p:ph type="title"/>
          </p:nvPr>
        </p:nvSpPr>
        <p:spPr>
          <a:xfrm>
            <a:off x="2363686" y="2776602"/>
            <a:ext cx="7464628" cy="976863"/>
          </a:xfrm>
        </p:spPr>
        <p:txBody>
          <a:bodyPr/>
          <a:lstStyle/>
          <a:p>
            <a:r>
              <a:rPr lang="en-US" dirty="0"/>
              <a:t>Neurodivergent</a:t>
            </a:r>
          </a:p>
        </p:txBody>
      </p:sp>
      <p:sp>
        <p:nvSpPr>
          <p:cNvPr id="10" name="Text Placeholder 9">
            <a:extLst>
              <a:ext uri="{FF2B5EF4-FFF2-40B4-BE49-F238E27FC236}">
                <a16:creationId xmlns:a16="http://schemas.microsoft.com/office/drawing/2014/main" id="{025AA3FF-F713-CB6D-E854-C972E8829036}"/>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0BF84DB2-A595-C00D-A0DE-955D6146C96A}"/>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7878B2EB-EDB2-DD66-7311-703B9DB8C6C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9455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030A-0CDA-59CE-CB52-7A4B9509615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97FCE1B-3FFA-9A27-E22A-27A5270CAB5E}"/>
              </a:ext>
            </a:extLst>
          </p:cNvPr>
          <p:cNvSpPr>
            <a:spLocks noGrp="1"/>
          </p:cNvSpPr>
          <p:nvPr>
            <p:ph type="title"/>
          </p:nvPr>
        </p:nvSpPr>
        <p:spPr>
          <a:xfrm>
            <a:off x="2363686" y="2776602"/>
            <a:ext cx="7464628" cy="976863"/>
          </a:xfrm>
        </p:spPr>
        <p:txBody>
          <a:bodyPr/>
          <a:lstStyle/>
          <a:p>
            <a:r>
              <a:rPr lang="en-US" dirty="0"/>
              <a:t>Neurodiverse</a:t>
            </a:r>
          </a:p>
        </p:txBody>
      </p:sp>
      <p:sp>
        <p:nvSpPr>
          <p:cNvPr id="10" name="Text Placeholder 9">
            <a:extLst>
              <a:ext uri="{FF2B5EF4-FFF2-40B4-BE49-F238E27FC236}">
                <a16:creationId xmlns:a16="http://schemas.microsoft.com/office/drawing/2014/main" id="{9CB37796-5DEA-C38E-981B-FFDDBC979BD4}"/>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8B2F563A-C63A-C584-7A0D-8D18CF87A4D3}"/>
              </a:ext>
            </a:extLst>
          </p:cNvPr>
          <p:cNvSpPr>
            <a:spLocks noGrp="1"/>
          </p:cNvSpPr>
          <p:nvPr>
            <p:ph type="dt" sz="half" idx="2"/>
          </p:nvPr>
        </p:nvSpPr>
        <p:spPr/>
        <p:txBody>
          <a:bodyPr/>
          <a:lstStyle/>
          <a:p>
            <a:fld id="{72B8B865-6043-45BC-B48D-1676CB43D17A}" type="datetime1">
              <a:rPr lang="en-US" smtClean="0"/>
              <a:pPr/>
              <a:t>3/18/2024</a:t>
            </a:fld>
            <a:endParaRPr lang="en-US" dirty="0"/>
          </a:p>
        </p:txBody>
      </p:sp>
      <p:sp>
        <p:nvSpPr>
          <p:cNvPr id="3" name="Slide Number Placeholder 2">
            <a:extLst>
              <a:ext uri="{FF2B5EF4-FFF2-40B4-BE49-F238E27FC236}">
                <a16:creationId xmlns:a16="http://schemas.microsoft.com/office/drawing/2014/main" id="{1B0791E4-8D47-6394-6C94-37DC6566C408}"/>
              </a:ext>
            </a:extLst>
          </p:cNvPr>
          <p:cNvSpPr>
            <a:spLocks noGrp="1"/>
          </p:cNvSpPr>
          <p:nvPr>
            <p:ph type="sldNum" sz="quarter" idx="4"/>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641364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F65D0A-9CCC-4F61-B2C0-E968BCA5F6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6C52E68-191B-4883-A1EE-52F93DB694AA}">
  <ds:schemaRefs>
    <ds:schemaRef ds:uri="http://schemas.microsoft.com/sharepoint/v3/contenttype/forms"/>
  </ds:schemaRefs>
</ds:datastoreItem>
</file>

<file path=customXml/itemProps3.xml><?xml version="1.0" encoding="utf-8"?>
<ds:datastoreItem xmlns:ds="http://schemas.openxmlformats.org/officeDocument/2006/customXml" ds:itemID="{16095F90-A7E0-4DA0-8E95-EB34584D6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TM03457496[[fn=Parallax]]</Template>
  <TotalTime>493</TotalTime>
  <Words>1055</Words>
  <Application>Microsoft Office PowerPoint</Application>
  <PresentationFormat>Widescreen</PresentationFormat>
  <Paragraphs>154</Paragraphs>
  <Slides>18</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Arial</vt:lpstr>
      <vt:lpstr>Calibri</vt:lpstr>
      <vt:lpstr>Corbel</vt:lpstr>
      <vt:lpstr>Parallax</vt:lpstr>
      <vt:lpstr>Neurodiversity &amp; Networking: Bridging the Awkward Silence</vt:lpstr>
      <vt:lpstr>Agenda</vt:lpstr>
      <vt:lpstr>Disclaimer</vt:lpstr>
      <vt:lpstr>Ask questions!</vt:lpstr>
      <vt:lpstr>Networking</vt:lpstr>
      <vt:lpstr>Networking</vt:lpstr>
      <vt:lpstr>Networking Struggle</vt:lpstr>
      <vt:lpstr>Neurodivergent</vt:lpstr>
      <vt:lpstr>Neurodiverse</vt:lpstr>
      <vt:lpstr>We aren’t all the same</vt:lpstr>
      <vt:lpstr>We are not all the same</vt:lpstr>
      <vt:lpstr>Experience &amp; User Feedback</vt:lpstr>
      <vt:lpstr>Experience &amp; User Feedback Continued</vt:lpstr>
      <vt:lpstr>Consistent Experience</vt:lpstr>
      <vt:lpstr>Structure &amp; Relationships</vt:lpstr>
      <vt:lpstr>Tools</vt:lpstr>
      <vt:lpstr>Accessibility Overlays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solutions summit</dc:title>
  <dc:creator>Erissa Duvall</dc:creator>
  <cp:lastModifiedBy>Erissa Duvall</cp:lastModifiedBy>
  <cp:revision>14</cp:revision>
  <dcterms:created xsi:type="dcterms:W3CDTF">2024-01-31T13:31:35Z</dcterms:created>
  <dcterms:modified xsi:type="dcterms:W3CDTF">2024-03-18T21:21:11Z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